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4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3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idx="1"/>
          </p:nvPr>
        </p:nvSpPr>
        <p:spPr>
          <a:xfrm>
            <a:off x="628649" y="571134"/>
            <a:ext cx="7886700" cy="5865823"/>
          </a:xfrm>
          <a:prstGeom prst="rect"/>
          <a:solidFill>
            <a:srgbClr val="000000"/>
          </a:solidFill>
        </p:spPr>
        <p:txBody>
          <a:bodyPr>
            <a:normAutofit/>
          </a:bodyPr>
          <a:p>
            <a:pPr algn="ctr"/>
            <a: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R</a:t>
            </a:r>
            <a: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a</a:t>
            </a:r>
            <a: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d</a:t>
            </a:r>
            <a: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i</a:t>
            </a:r>
            <a: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o</a:t>
            </a:r>
            <a: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activ</a:t>
            </a:r>
            <a: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i</a:t>
            </a:r>
            <a: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t</a:t>
            </a:r>
            <a: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y</a:t>
            </a:r>
            <a:br>
              <a:rPr altLang="en-IN" b="1" sz="5400" i="1" lang="en-US">
                <a:solidFill>
                  <a:srgbClr val="FF66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endParaRPr altLang="zh-CN" b="1" sz="5400" i="1" lang="en-US">
              <a:solidFill>
                <a:srgbClr val="FF66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 indent="0" marL="0">
              <a:buNone/>
            </a:pPr>
            <a:r>
              <a:rPr altLang="en-IN" sz="4000" lang="en-US">
                <a:solidFill>
                  <a:srgbClr val="FF6600"/>
                </a:solidFill>
              </a:rPr>
              <a:t>N</a:t>
            </a:r>
            <a:r>
              <a:rPr altLang="en-IN" sz="4000" lang="en-US">
                <a:solidFill>
                  <a:srgbClr val="FF6600"/>
                </a:solidFill>
              </a:rPr>
              <a:t>a</a:t>
            </a:r>
            <a:r>
              <a:rPr altLang="en-IN" sz="4000" lang="en-US">
                <a:solidFill>
                  <a:srgbClr val="FF6600"/>
                </a:solidFill>
              </a:rPr>
              <a:t>m</a:t>
            </a:r>
            <a:r>
              <a:rPr altLang="en-IN" sz="4000" lang="en-US">
                <a:solidFill>
                  <a:srgbClr val="FF6600"/>
                </a:solidFill>
              </a:rPr>
              <a:t>e</a:t>
            </a:r>
            <a:r>
              <a:rPr altLang="en-IN" sz="4000" lang="en-US">
                <a:solidFill>
                  <a:srgbClr val="FF6600"/>
                </a:solidFill>
              </a:rPr>
              <a:t> </a:t>
            </a:r>
            <a:r>
              <a:rPr altLang="en-IN" sz="4000" lang="en-US">
                <a:solidFill>
                  <a:srgbClr val="FF6600"/>
                </a:solidFill>
              </a:rPr>
              <a:t>P</a:t>
            </a:r>
            <a:r>
              <a:rPr altLang="en-IN" sz="4000" lang="en-US">
                <a:solidFill>
                  <a:srgbClr val="FF6600"/>
                </a:solidFill>
              </a:rPr>
              <a:t>u</a:t>
            </a:r>
            <a:r>
              <a:rPr altLang="en-IN" sz="4000" lang="en-US">
                <a:solidFill>
                  <a:srgbClr val="FF6600"/>
                </a:solidFill>
              </a:rPr>
              <a:t>s</a:t>
            </a:r>
            <a:r>
              <a:rPr altLang="en-IN" sz="4000" lang="en-US">
                <a:solidFill>
                  <a:srgbClr val="FF6600"/>
                </a:solidFill>
              </a:rPr>
              <a:t>hpanjali</a:t>
            </a:r>
            <a:r>
              <a:rPr altLang="en-IN" sz="4000" lang="en-US">
                <a:solidFill>
                  <a:srgbClr val="FF6600"/>
                </a:solidFill>
              </a:rPr>
              <a:t> </a:t>
            </a:r>
            <a:r>
              <a:rPr altLang="en-IN" sz="4000" lang="en-US">
                <a:solidFill>
                  <a:srgbClr val="FF6600"/>
                </a:solidFill>
              </a:rPr>
              <a:t>S</a:t>
            </a:r>
            <a:r>
              <a:rPr altLang="en-IN" sz="4000" lang="en-US">
                <a:solidFill>
                  <a:srgbClr val="FF6600"/>
                </a:solidFill>
              </a:rPr>
              <a:t>a</a:t>
            </a:r>
            <a:r>
              <a:rPr altLang="en-IN" sz="4000" lang="en-US">
                <a:solidFill>
                  <a:srgbClr val="FF6600"/>
                </a:solidFill>
              </a:rPr>
              <a:t>h</a:t>
            </a:r>
            <a:r>
              <a:rPr altLang="en-IN" sz="4000" lang="en-US">
                <a:solidFill>
                  <a:srgbClr val="FF6600"/>
                </a:solidFill>
              </a:rPr>
              <a:t>u</a:t>
            </a:r>
            <a:br>
              <a:rPr altLang="en-IN" sz="4000" lang="en-US">
                <a:solidFill>
                  <a:srgbClr val="FF6600"/>
                </a:solidFill>
              </a:rPr>
            </a:br>
            <a:r>
              <a:rPr altLang="en-IN" sz="4000" lang="en-US">
                <a:solidFill>
                  <a:srgbClr val="FF6600"/>
                </a:solidFill>
              </a:rPr>
              <a:t>C</a:t>
            </a:r>
            <a:r>
              <a:rPr altLang="en-IN" sz="4000" lang="en-US">
                <a:solidFill>
                  <a:srgbClr val="FF6600"/>
                </a:solidFill>
              </a:rPr>
              <a:t>l</a:t>
            </a:r>
            <a:r>
              <a:rPr altLang="en-IN" sz="4000" lang="en-US">
                <a:solidFill>
                  <a:srgbClr val="FF6600"/>
                </a:solidFill>
              </a:rPr>
              <a:t>a</a:t>
            </a:r>
            <a:r>
              <a:rPr altLang="en-IN" sz="4000" lang="en-US">
                <a:solidFill>
                  <a:srgbClr val="FF6600"/>
                </a:solidFill>
              </a:rPr>
              <a:t>ss</a:t>
            </a:r>
            <a:r>
              <a:rPr altLang="en-IN" sz="4000" lang="en-US">
                <a:solidFill>
                  <a:srgbClr val="FF6600"/>
                </a:solidFill>
              </a:rPr>
              <a:t> </a:t>
            </a:r>
            <a:r>
              <a:rPr altLang="en-IN" sz="4000" lang="en-US">
                <a:solidFill>
                  <a:srgbClr val="FF6600"/>
                </a:solidFill>
              </a:rPr>
              <a:t>B</a:t>
            </a:r>
            <a:r>
              <a:rPr altLang="en-IN" sz="4000" lang="en-US">
                <a:solidFill>
                  <a:srgbClr val="FF6600"/>
                </a:solidFill>
              </a:rPr>
              <a:t>s</a:t>
            </a:r>
            <a:r>
              <a:rPr altLang="en-IN" sz="4000" lang="en-US">
                <a:solidFill>
                  <a:srgbClr val="FF6600"/>
                </a:solidFill>
              </a:rPr>
              <a:t>c</a:t>
            </a:r>
            <a:r>
              <a:rPr altLang="en-IN" sz="4000" lang="en-US">
                <a:solidFill>
                  <a:srgbClr val="FF6600"/>
                </a:solidFill>
              </a:rPr>
              <a:t> </a:t>
            </a:r>
            <a:r>
              <a:rPr altLang="en-IN" sz="4000" lang="en-US">
                <a:solidFill>
                  <a:srgbClr val="FF6600"/>
                </a:solidFill>
              </a:rPr>
              <a:t>l</a:t>
            </a:r>
            <a:r>
              <a:rPr altLang="en-IN" sz="4000" lang="en-US">
                <a:solidFill>
                  <a:srgbClr val="FF6600"/>
                </a:solidFill>
              </a:rPr>
              <a:t>l</a:t>
            </a:r>
            <a:r>
              <a:rPr altLang="en-IN" sz="4000" lang="en-US">
                <a:solidFill>
                  <a:srgbClr val="FF6600"/>
                </a:solidFill>
              </a:rPr>
              <a:t>l</a:t>
            </a:r>
            <a:r>
              <a:rPr altLang="en-IN" sz="4000" lang="en-US">
                <a:solidFill>
                  <a:srgbClr val="FF6600"/>
                </a:solidFill>
              </a:rPr>
              <a:t>(</a:t>
            </a:r>
            <a:r>
              <a:rPr altLang="en-IN" sz="4000" lang="en-US">
                <a:solidFill>
                  <a:srgbClr val="FF6600"/>
                </a:solidFill>
              </a:rPr>
              <a:t>M</a:t>
            </a:r>
            <a:r>
              <a:rPr altLang="en-IN" sz="4000" lang="en-US">
                <a:solidFill>
                  <a:srgbClr val="FF6600"/>
                </a:solidFill>
              </a:rPr>
              <a:t>a</a:t>
            </a:r>
            <a:r>
              <a:rPr altLang="en-IN" sz="4000" lang="en-US">
                <a:solidFill>
                  <a:srgbClr val="FF6600"/>
                </a:solidFill>
              </a:rPr>
              <a:t>t</a:t>
            </a:r>
            <a:r>
              <a:rPr altLang="en-IN" sz="4000" lang="en-US">
                <a:solidFill>
                  <a:srgbClr val="FF6600"/>
                </a:solidFill>
              </a:rPr>
              <a:t>hs</a:t>
            </a:r>
            <a:r>
              <a:rPr altLang="en-IN" sz="4000" lang="en-US">
                <a:solidFill>
                  <a:srgbClr val="FF6600"/>
                </a:solidFill>
              </a:rPr>
              <a:t>)</a:t>
            </a:r>
            <a:br>
              <a:rPr altLang="en-IN" sz="4000" lang="en-US">
                <a:solidFill>
                  <a:srgbClr val="FF6600"/>
                </a:solidFill>
              </a:rPr>
            </a:br>
            <a:r>
              <a:rPr altLang="en-IN" sz="4000" lang="en-US">
                <a:solidFill>
                  <a:srgbClr val="FF6600"/>
                </a:solidFill>
              </a:rPr>
              <a:t>G</a:t>
            </a:r>
            <a:r>
              <a:rPr altLang="en-IN" sz="4000" lang="en-US">
                <a:solidFill>
                  <a:srgbClr val="FF6600"/>
                </a:solidFill>
              </a:rPr>
              <a:t>o</a:t>
            </a:r>
            <a:r>
              <a:rPr altLang="en-IN" sz="4000" lang="en-US">
                <a:solidFill>
                  <a:srgbClr val="FF6600"/>
                </a:solidFill>
              </a:rPr>
              <a:t>v</a:t>
            </a:r>
            <a:r>
              <a:rPr altLang="en-IN" sz="4000" lang="en-US">
                <a:solidFill>
                  <a:srgbClr val="FF6600"/>
                </a:solidFill>
              </a:rPr>
              <a:t>t</a:t>
            </a:r>
            <a:r>
              <a:rPr altLang="en-IN" sz="4000" lang="en-US">
                <a:solidFill>
                  <a:srgbClr val="FF6600"/>
                </a:solidFill>
              </a:rPr>
              <a:t>.</a:t>
            </a:r>
            <a:r>
              <a:rPr altLang="en-IN" sz="4000" lang="en-US">
                <a:solidFill>
                  <a:srgbClr val="FF6600"/>
                </a:solidFill>
              </a:rPr>
              <a:t> </a:t>
            </a:r>
            <a:r>
              <a:rPr altLang="en-IN" sz="4000" lang="en-US">
                <a:solidFill>
                  <a:srgbClr val="FF6600"/>
                </a:solidFill>
              </a:rPr>
              <a:t>C</a:t>
            </a:r>
            <a:r>
              <a:rPr altLang="en-IN" sz="4000" lang="en-US">
                <a:solidFill>
                  <a:srgbClr val="FF6600"/>
                </a:solidFill>
              </a:rPr>
              <a:t>o</a:t>
            </a:r>
            <a:r>
              <a:rPr altLang="en-IN" sz="4000" lang="en-US">
                <a:solidFill>
                  <a:srgbClr val="FF6600"/>
                </a:solidFill>
              </a:rPr>
              <a:t>l</a:t>
            </a:r>
            <a:r>
              <a:rPr altLang="en-IN" sz="4000" lang="en-US">
                <a:solidFill>
                  <a:srgbClr val="FF6600"/>
                </a:solidFill>
              </a:rPr>
              <a:t>lege</a:t>
            </a:r>
            <a:r>
              <a:rPr altLang="en-IN" sz="4000" lang="en-US">
                <a:solidFill>
                  <a:srgbClr val="FF6600"/>
                </a:solidFill>
              </a:rPr>
              <a:t> </a:t>
            </a:r>
            <a:r>
              <a:rPr altLang="en-IN" sz="4000" lang="en-US">
                <a:solidFill>
                  <a:srgbClr val="FF6600"/>
                </a:solidFill>
              </a:rPr>
              <a:t>G</a:t>
            </a:r>
            <a:r>
              <a:rPr altLang="en-IN" sz="4000" lang="en-US">
                <a:solidFill>
                  <a:srgbClr val="FF6600"/>
                </a:solidFill>
              </a:rPr>
              <a:t>u</a:t>
            </a:r>
            <a:r>
              <a:rPr altLang="en-IN" sz="4000" lang="en-US">
                <a:solidFill>
                  <a:srgbClr val="FF6600"/>
                </a:solidFill>
              </a:rPr>
              <a:t>rur</a:t>
            </a:r>
            <a:endParaRPr altLang="zh-CN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push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>
            <a:spLocks noGrp="1"/>
          </p:cNvSpPr>
          <p:nvPr>
            <p:ph type="title"/>
          </p:nvPr>
        </p:nvSpPr>
        <p:spPr>
          <a:solidFill>
            <a:srgbClr val="C0C0C0"/>
          </a:solidFill>
        </p:spPr>
        <p:txBody>
          <a:bodyPr/>
          <a:p>
            <a:r>
              <a:rPr altLang="en-IN" sz="4700" i="1" lang="en-US" u="sng">
                <a:solidFill>
                  <a:srgbClr val="993300"/>
                </a:solidFill>
              </a:rPr>
              <a:t>O</a:t>
            </a:r>
            <a:r>
              <a:rPr altLang="en-IN" sz="4700" i="1" lang="en-US" u="sng">
                <a:solidFill>
                  <a:srgbClr val="993300"/>
                </a:solidFill>
              </a:rPr>
              <a:t>u</a:t>
            </a:r>
            <a:r>
              <a:rPr altLang="en-IN" sz="4700" i="1" lang="en-US" u="sng">
                <a:solidFill>
                  <a:srgbClr val="993300"/>
                </a:solidFill>
              </a:rPr>
              <a:t>t</a:t>
            </a:r>
            <a:r>
              <a:rPr altLang="en-IN" sz="4700" i="1" lang="en-US" u="sng">
                <a:solidFill>
                  <a:srgbClr val="993300"/>
                </a:solidFill>
              </a:rPr>
              <a:t> </a:t>
            </a:r>
            <a:r>
              <a:rPr altLang="en-IN" sz="4700" i="1" lang="en-US" u="sng">
                <a:solidFill>
                  <a:srgbClr val="993300"/>
                </a:solidFill>
              </a:rPr>
              <a:t>l</a:t>
            </a:r>
            <a:r>
              <a:rPr altLang="en-IN" sz="4700" i="1" lang="en-US" u="sng">
                <a:solidFill>
                  <a:srgbClr val="993300"/>
                </a:solidFill>
              </a:rPr>
              <a:t>i</a:t>
            </a:r>
            <a:r>
              <a:rPr altLang="en-IN" sz="4700" i="1" lang="en-US" u="sng">
                <a:solidFill>
                  <a:srgbClr val="993300"/>
                </a:solidFill>
              </a:rPr>
              <a:t>n</a:t>
            </a:r>
            <a:r>
              <a:rPr altLang="en-IN" sz="4700" i="1" lang="en-US" u="sng">
                <a:solidFill>
                  <a:srgbClr val="993300"/>
                </a:solidFill>
              </a:rPr>
              <a:t>e</a:t>
            </a:r>
            <a:r>
              <a:rPr altLang="en-IN" sz="4700" i="1" lang="en-US" u="sng">
                <a:solidFill>
                  <a:srgbClr val="993300"/>
                </a:solidFill>
              </a:rPr>
              <a:t>s</a:t>
            </a:r>
            <a:r>
              <a:rPr altLang="en-IN" sz="4700" i="1" lang="en-US" u="sng">
                <a:solidFill>
                  <a:srgbClr val="993300"/>
                </a:solidFill>
              </a:rPr>
              <a:t>:</a:t>
            </a:r>
            <a:r>
              <a:rPr altLang="en-IN" sz="4700" i="1" lang="en-US" u="sng">
                <a:solidFill>
                  <a:srgbClr val="993300"/>
                </a:solidFill>
              </a:rPr>
              <a:t>-</a:t>
            </a:r>
            <a:endParaRPr i="1" lang="en-US" u="sng">
              <a:solidFill>
                <a:srgbClr val="993300"/>
              </a:solidFill>
            </a:endParaRPr>
          </a:p>
        </p:txBody>
      </p:sp>
      <p:sp>
        <p:nvSpPr>
          <p:cNvPr id="1048588" name="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54868"/>
          </a:xfrm>
          <a:solidFill>
            <a:srgbClr val="000000"/>
          </a:solidFill>
        </p:spPr>
        <p:txBody>
          <a:bodyPr>
            <a:normAutofit fontScale="88235" lnSpcReduction="20000"/>
          </a:bodyPr>
          <a:p>
            <a:pPr indent="0" marL="0">
              <a:buNone/>
            </a:pPr>
            <a:r>
              <a:rPr altLang="en-IN" sz="3400" lang="en-US">
                <a:solidFill>
                  <a:srgbClr val="FFCB00"/>
                </a:solidFill>
              </a:rPr>
              <a:t>1</a:t>
            </a:r>
            <a:r>
              <a:rPr altLang="en-IN" sz="3400" lang="en-US">
                <a:solidFill>
                  <a:srgbClr val="FFCB00"/>
                </a:solidFill>
              </a:rPr>
              <a:t>.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e</a:t>
            </a:r>
            <a:r>
              <a:rPr altLang="en-IN" sz="3400" lang="en-US">
                <a:solidFill>
                  <a:srgbClr val="FFCB00"/>
                </a:solidFill>
              </a:rPr>
              <a:t>f</a:t>
            </a:r>
            <a:r>
              <a:rPr altLang="en-IN" sz="3400" lang="en-US">
                <a:solidFill>
                  <a:srgbClr val="FFCB00"/>
                </a:solidFill>
              </a:rPr>
              <a:t>i</a:t>
            </a:r>
            <a:r>
              <a:rPr altLang="en-IN" sz="3400" lang="en-US">
                <a:solidFill>
                  <a:srgbClr val="FFCB00"/>
                </a:solidFill>
              </a:rPr>
              <a:t>n</a:t>
            </a:r>
            <a:r>
              <a:rPr altLang="en-IN" sz="3400" lang="en-US">
                <a:solidFill>
                  <a:srgbClr val="FFCB00"/>
                </a:solidFill>
              </a:rPr>
              <a:t>i</a:t>
            </a:r>
            <a:r>
              <a:rPr altLang="en-IN" sz="3400" lang="en-US">
                <a:solidFill>
                  <a:srgbClr val="FFCB00"/>
                </a:solidFill>
              </a:rPr>
              <a:t>tion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o</a:t>
            </a:r>
            <a:r>
              <a:rPr altLang="en-IN" sz="3400" lang="en-US">
                <a:solidFill>
                  <a:srgbClr val="FFCB00"/>
                </a:solidFill>
              </a:rPr>
              <a:t>f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R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i</a:t>
            </a:r>
            <a:r>
              <a:rPr altLang="en-IN" sz="3400" lang="en-US">
                <a:solidFill>
                  <a:srgbClr val="FFCB00"/>
                </a:solidFill>
              </a:rPr>
              <a:t>oactiv</a:t>
            </a:r>
            <a:r>
              <a:rPr altLang="en-IN" sz="3400" lang="en-US">
                <a:solidFill>
                  <a:srgbClr val="FFCB00"/>
                </a:solidFill>
              </a:rPr>
              <a:t>i</a:t>
            </a:r>
            <a:r>
              <a:rPr altLang="en-IN" sz="3400" lang="en-US">
                <a:solidFill>
                  <a:srgbClr val="FFCB00"/>
                </a:solidFill>
              </a:rPr>
              <a:t>t</a:t>
            </a:r>
            <a:r>
              <a:rPr altLang="en-IN" sz="3400" lang="en-US">
                <a:solidFill>
                  <a:srgbClr val="FFCB00"/>
                </a:solidFill>
              </a:rPr>
              <a:t>y</a:t>
            </a:r>
            <a:r>
              <a:rPr altLang="en-IN" sz="3400" lang="en-US">
                <a:solidFill>
                  <a:srgbClr val="FFCB00"/>
                </a:solidFill>
              </a:rPr>
              <a:t>(</a:t>
            </a:r>
            <a:r>
              <a:rPr altLang="en-IN" sz="3400" lang="en-IN">
                <a:solidFill>
                  <a:srgbClr val="FFCB00"/>
                </a:solidFill>
              </a:rPr>
              <a:t>परिभाषा</a:t>
            </a:r>
            <a:r>
              <a:rPr altLang="en-IN" sz="3400" lang="en-US">
                <a:solidFill>
                  <a:srgbClr val="FFCB00"/>
                </a:solidFill>
              </a:rPr>
              <a:t>)</a:t>
            </a:r>
            <a:endParaRPr sz="3400" lang="en-US">
              <a:solidFill>
                <a:srgbClr val="FFCB00"/>
              </a:solidFill>
            </a:endParaRPr>
          </a:p>
          <a:p>
            <a:pPr indent="0" marL="0">
              <a:buNone/>
            </a:pPr>
            <a:r>
              <a:rPr altLang="en-IN" sz="3400" lang="en-US">
                <a:solidFill>
                  <a:srgbClr val="FFCB00"/>
                </a:solidFill>
              </a:rPr>
              <a:t>2</a:t>
            </a:r>
            <a:r>
              <a:rPr altLang="en-IN" sz="3400" lang="en-US">
                <a:solidFill>
                  <a:srgbClr val="FFCB00"/>
                </a:solidFill>
              </a:rPr>
              <a:t>.</a:t>
            </a:r>
            <a:r>
              <a:rPr altLang="en-IN" sz="3400" lang="en-US">
                <a:solidFill>
                  <a:srgbClr val="FFCB00"/>
                </a:solidFill>
              </a:rPr>
              <a:t>R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ioactive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e</a:t>
            </a:r>
            <a:r>
              <a:rPr altLang="en-IN" sz="3400" lang="en-US">
                <a:solidFill>
                  <a:srgbClr val="FFCB00"/>
                </a:solidFill>
              </a:rPr>
              <a:t>c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y</a:t>
            </a:r>
            <a:r>
              <a:rPr altLang="en-IN" sz="3400" lang="en-US">
                <a:solidFill>
                  <a:srgbClr val="FFCB00"/>
                </a:solidFill>
              </a:rPr>
              <a:t>(</a:t>
            </a:r>
            <a:r>
              <a:rPr altLang="en-IN" sz="3400" lang="en-IN">
                <a:solidFill>
                  <a:srgbClr val="FFCB00"/>
                </a:solidFill>
              </a:rPr>
              <a:t>विघटन</a:t>
            </a:r>
            <a:r>
              <a:rPr altLang="en-IN" sz="3400" lang="en-US">
                <a:solidFill>
                  <a:srgbClr val="FFCB00"/>
                </a:solidFill>
              </a:rPr>
              <a:t>)</a:t>
            </a:r>
            <a:endParaRPr sz="3400" lang="en-US">
              <a:solidFill>
                <a:srgbClr val="FFCB00"/>
              </a:solidFill>
            </a:endParaRPr>
          </a:p>
          <a:p>
            <a:pPr indent="0" marL="0">
              <a:buNone/>
            </a:pPr>
            <a:r>
              <a:rPr altLang="en-IN" sz="3400" lang="en-US">
                <a:solidFill>
                  <a:srgbClr val="FFCB00"/>
                </a:solidFill>
              </a:rPr>
              <a:t>3</a:t>
            </a:r>
            <a:r>
              <a:rPr altLang="en-IN" sz="3400" lang="en-US">
                <a:solidFill>
                  <a:srgbClr val="FFCB00"/>
                </a:solidFill>
              </a:rPr>
              <a:t>.</a:t>
            </a:r>
            <a:r>
              <a:rPr altLang="en-IN" sz="3400" lang="en-US">
                <a:solidFill>
                  <a:srgbClr val="FFCB00"/>
                </a:solidFill>
              </a:rPr>
              <a:t>E</a:t>
            </a:r>
            <a:r>
              <a:rPr altLang="en-IN" sz="3400" lang="en-US">
                <a:solidFill>
                  <a:srgbClr val="FFCB00"/>
                </a:solidFill>
              </a:rPr>
              <a:t>f</a:t>
            </a:r>
            <a:r>
              <a:rPr altLang="en-IN" sz="3400" lang="en-US">
                <a:solidFill>
                  <a:srgbClr val="FFCB00"/>
                </a:solidFill>
              </a:rPr>
              <a:t>fect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o</a:t>
            </a:r>
            <a:r>
              <a:rPr altLang="en-IN" sz="3400" lang="en-US">
                <a:solidFill>
                  <a:srgbClr val="FFCB00"/>
                </a:solidFill>
              </a:rPr>
              <a:t>f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R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ioactive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e</a:t>
            </a:r>
            <a:r>
              <a:rPr altLang="en-IN" sz="3400" lang="en-US">
                <a:solidFill>
                  <a:srgbClr val="FFCB00"/>
                </a:solidFill>
              </a:rPr>
              <a:t>c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y</a:t>
            </a:r>
            <a:r>
              <a:rPr altLang="en-IN" sz="3400" lang="en-US">
                <a:solidFill>
                  <a:srgbClr val="FFCB00"/>
                </a:solidFill>
              </a:rPr>
              <a:t>(</a:t>
            </a:r>
            <a:r>
              <a:rPr altLang="en-IN" sz="3400" lang="en-IN">
                <a:solidFill>
                  <a:srgbClr val="FFCB00"/>
                </a:solidFill>
              </a:rPr>
              <a:t>विघटन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IN">
                <a:solidFill>
                  <a:srgbClr val="FFCB00"/>
                </a:solidFill>
              </a:rPr>
              <a:t>क</a:t>
            </a:r>
            <a:r>
              <a:rPr altLang="en-IN" sz="3400" lang="en-IN">
                <a:solidFill>
                  <a:srgbClr val="FFCB00"/>
                </a:solidFill>
              </a:rPr>
              <a:t>े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IN">
                <a:solidFill>
                  <a:srgbClr val="FFCB00"/>
                </a:solidFill>
              </a:rPr>
              <a:t>प्रभ</a:t>
            </a:r>
            <a:r>
              <a:rPr altLang="en-IN" sz="3400" lang="en-IN">
                <a:solidFill>
                  <a:srgbClr val="FFCB00"/>
                </a:solidFill>
              </a:rPr>
              <a:t>ा</a:t>
            </a:r>
            <a:r>
              <a:rPr altLang="en-IN" sz="3400" lang="en-IN">
                <a:solidFill>
                  <a:srgbClr val="FFCB00"/>
                </a:solidFill>
              </a:rPr>
              <a:t>व</a:t>
            </a:r>
            <a:r>
              <a:rPr altLang="en-IN" sz="3400" lang="en-US">
                <a:solidFill>
                  <a:srgbClr val="FFCB00"/>
                </a:solidFill>
              </a:rPr>
              <a:t>)</a:t>
            </a:r>
            <a:endParaRPr sz="3400" lang="en-US">
              <a:solidFill>
                <a:srgbClr val="FFCB00"/>
              </a:solidFill>
            </a:endParaRPr>
          </a:p>
          <a:p>
            <a:pPr indent="0" marL="0">
              <a:buNone/>
            </a:pPr>
            <a:r>
              <a:rPr altLang="en-IN" sz="3400" lang="en-US">
                <a:solidFill>
                  <a:srgbClr val="FFCB00"/>
                </a:solidFill>
              </a:rPr>
              <a:t>3</a:t>
            </a:r>
            <a:r>
              <a:rPr altLang="en-IN" sz="3400" lang="en-US">
                <a:solidFill>
                  <a:srgbClr val="FFCB00"/>
                </a:solidFill>
              </a:rPr>
              <a:t>.</a:t>
            </a:r>
            <a:r>
              <a:rPr altLang="en-IN" sz="3400" lang="en-US">
                <a:solidFill>
                  <a:srgbClr val="FFCB00"/>
                </a:solidFill>
              </a:rPr>
              <a:t>L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w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o</a:t>
            </a:r>
            <a:r>
              <a:rPr altLang="en-IN" sz="3400" lang="en-US">
                <a:solidFill>
                  <a:srgbClr val="FFCB00"/>
                </a:solidFill>
              </a:rPr>
              <a:t>f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R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ioactive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e</a:t>
            </a:r>
            <a:r>
              <a:rPr altLang="en-IN" sz="3400" lang="en-US">
                <a:solidFill>
                  <a:srgbClr val="FFCB00"/>
                </a:solidFill>
              </a:rPr>
              <a:t>c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y</a:t>
            </a:r>
            <a:r>
              <a:rPr altLang="en-IN" sz="3400" lang="en-US">
                <a:solidFill>
                  <a:srgbClr val="FFCB00"/>
                </a:solidFill>
              </a:rPr>
              <a:t>(</a:t>
            </a:r>
            <a:r>
              <a:rPr altLang="en-IN" sz="3400" lang="en-IN">
                <a:solidFill>
                  <a:srgbClr val="FFCB00"/>
                </a:solidFill>
              </a:rPr>
              <a:t>रेडियोएक्टिव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IN">
                <a:solidFill>
                  <a:srgbClr val="FFCB00"/>
                </a:solidFill>
              </a:rPr>
              <a:t>विघटन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IN">
                <a:solidFill>
                  <a:srgbClr val="FFCB00"/>
                </a:solidFill>
              </a:rPr>
              <a:t>क</a:t>
            </a:r>
            <a:r>
              <a:rPr altLang="en-IN" sz="3400" lang="en-IN">
                <a:solidFill>
                  <a:srgbClr val="FFCB00"/>
                </a:solidFill>
              </a:rPr>
              <a:t>ा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IN">
                <a:solidFill>
                  <a:srgbClr val="FFCB00"/>
                </a:solidFill>
              </a:rPr>
              <a:t>नियम</a:t>
            </a:r>
            <a:r>
              <a:rPr altLang="en-IN" sz="3400" lang="en-US">
                <a:solidFill>
                  <a:srgbClr val="FFCB00"/>
                </a:solidFill>
              </a:rPr>
              <a:t>)</a:t>
            </a:r>
            <a:endParaRPr sz="3400" lang="en-US">
              <a:solidFill>
                <a:srgbClr val="FFCB00"/>
              </a:solidFill>
            </a:endParaRPr>
          </a:p>
          <a:p>
            <a:pPr indent="0" marL="0">
              <a:buNone/>
            </a:pPr>
            <a:r>
              <a:rPr altLang="en-IN" sz="3400" lang="en-US">
                <a:solidFill>
                  <a:srgbClr val="FFCB00"/>
                </a:solidFill>
              </a:rPr>
              <a:t>4</a:t>
            </a:r>
            <a:r>
              <a:rPr altLang="en-IN" sz="3400" lang="en-US">
                <a:solidFill>
                  <a:srgbClr val="FFCB00"/>
                </a:solidFill>
              </a:rPr>
              <a:t>.</a:t>
            </a:r>
            <a:r>
              <a:rPr altLang="en-IN" sz="3400" lang="en-US">
                <a:solidFill>
                  <a:srgbClr val="FFCB00"/>
                </a:solidFill>
              </a:rPr>
              <a:t>T</a:t>
            </a:r>
            <a:r>
              <a:rPr altLang="en-IN" sz="3400" lang="en-US">
                <a:solidFill>
                  <a:srgbClr val="FFCB00"/>
                </a:solidFill>
              </a:rPr>
              <a:t>y</a:t>
            </a:r>
            <a:r>
              <a:rPr altLang="en-IN" sz="3400" lang="en-US">
                <a:solidFill>
                  <a:srgbClr val="FFCB00"/>
                </a:solidFill>
              </a:rPr>
              <a:t>p</a:t>
            </a:r>
            <a:r>
              <a:rPr altLang="en-IN" sz="3400" lang="en-US">
                <a:solidFill>
                  <a:srgbClr val="FFCB00"/>
                </a:solidFill>
              </a:rPr>
              <a:t>es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o</a:t>
            </a:r>
            <a:r>
              <a:rPr altLang="en-IN" sz="3400" lang="en-US">
                <a:solidFill>
                  <a:srgbClr val="FFCB00"/>
                </a:solidFill>
              </a:rPr>
              <a:t>f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R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ioactiv</a:t>
            </a:r>
            <a:r>
              <a:rPr altLang="en-IN" sz="3400" lang="en-US">
                <a:solidFill>
                  <a:srgbClr val="FFCB00"/>
                </a:solidFill>
              </a:rPr>
              <a:t>i</a:t>
            </a:r>
            <a:r>
              <a:rPr altLang="en-IN" sz="3400" lang="en-US">
                <a:solidFill>
                  <a:srgbClr val="FFCB00"/>
                </a:solidFill>
              </a:rPr>
              <a:t>t</a:t>
            </a:r>
            <a:r>
              <a:rPr altLang="en-IN" sz="3400" lang="en-US">
                <a:solidFill>
                  <a:srgbClr val="FFCB00"/>
                </a:solidFill>
              </a:rPr>
              <a:t>y</a:t>
            </a:r>
            <a:r>
              <a:rPr altLang="en-IN" sz="3400" lang="en-US">
                <a:solidFill>
                  <a:srgbClr val="FFCB00"/>
                </a:solidFill>
              </a:rPr>
              <a:t>(</a:t>
            </a:r>
            <a:r>
              <a:rPr altLang="en-IN" sz="3400" lang="en-IN">
                <a:solidFill>
                  <a:srgbClr val="FFCB00"/>
                </a:solidFill>
              </a:rPr>
              <a:t>रेडियोएक्टिविटी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IN">
                <a:solidFill>
                  <a:srgbClr val="FFCB00"/>
                </a:solidFill>
              </a:rPr>
              <a:t>क</a:t>
            </a:r>
            <a:r>
              <a:rPr altLang="en-IN" sz="3400" lang="en-IN">
                <a:solidFill>
                  <a:srgbClr val="FFCB00"/>
                </a:solidFill>
              </a:rPr>
              <a:t>े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IN">
                <a:solidFill>
                  <a:srgbClr val="FFCB00"/>
                </a:solidFill>
              </a:rPr>
              <a:t>प्र</a:t>
            </a:r>
            <a:r>
              <a:rPr altLang="en-IN" sz="3400" lang="en-IN">
                <a:solidFill>
                  <a:srgbClr val="FFCB00"/>
                </a:solidFill>
              </a:rPr>
              <a:t>क</a:t>
            </a:r>
            <a:r>
              <a:rPr altLang="en-IN" sz="3400" lang="en-IN">
                <a:solidFill>
                  <a:srgbClr val="FFCB00"/>
                </a:solidFill>
              </a:rPr>
              <a:t>ार</a:t>
            </a:r>
            <a:r>
              <a:rPr altLang="en-IN" sz="3400" lang="en-US">
                <a:solidFill>
                  <a:srgbClr val="FFCB00"/>
                </a:solidFill>
              </a:rPr>
              <a:t>)</a:t>
            </a:r>
            <a:endParaRPr sz="3400" lang="en-US">
              <a:solidFill>
                <a:srgbClr val="FFCB00"/>
              </a:solidFill>
            </a:endParaRPr>
          </a:p>
          <a:p>
            <a:pPr indent="0" marL="0">
              <a:buNone/>
            </a:pPr>
            <a:r>
              <a:rPr altLang="en-IN" sz="3400" lang="en-US">
                <a:solidFill>
                  <a:srgbClr val="FFCB00"/>
                </a:solidFill>
              </a:rPr>
              <a:t>5</a:t>
            </a:r>
            <a:r>
              <a:rPr altLang="en-IN" sz="3400" lang="en-US">
                <a:solidFill>
                  <a:srgbClr val="FFCB00"/>
                </a:solidFill>
              </a:rPr>
              <a:t>.</a:t>
            </a:r>
            <a:r>
              <a:rPr altLang="en-IN" sz="3400" lang="en-US">
                <a:solidFill>
                  <a:srgbClr val="FFCB00"/>
                </a:solidFill>
              </a:rPr>
              <a:t>P</a:t>
            </a:r>
            <a:r>
              <a:rPr altLang="en-IN" sz="3400" lang="en-US">
                <a:solidFill>
                  <a:srgbClr val="FFCB00"/>
                </a:solidFill>
              </a:rPr>
              <a:t>r</a:t>
            </a:r>
            <a:r>
              <a:rPr altLang="en-IN" sz="3400" lang="en-US">
                <a:solidFill>
                  <a:srgbClr val="FFCB00"/>
                </a:solidFill>
              </a:rPr>
              <a:t>o</a:t>
            </a:r>
            <a:r>
              <a:rPr altLang="en-IN" sz="3400" lang="en-US">
                <a:solidFill>
                  <a:srgbClr val="FFCB00"/>
                </a:solidFill>
              </a:rPr>
              <a:t>p</a:t>
            </a:r>
            <a:r>
              <a:rPr altLang="en-IN" sz="3400" lang="en-US">
                <a:solidFill>
                  <a:srgbClr val="FFCB00"/>
                </a:solidFill>
              </a:rPr>
              <a:t>ert</a:t>
            </a:r>
            <a:r>
              <a:rPr altLang="en-IN" sz="3400" lang="en-US">
                <a:solidFill>
                  <a:srgbClr val="FFCB00"/>
                </a:solidFill>
              </a:rPr>
              <a:t>i</a:t>
            </a:r>
            <a:r>
              <a:rPr altLang="en-IN" sz="3400" lang="en-US">
                <a:solidFill>
                  <a:srgbClr val="FFCB00"/>
                </a:solidFill>
              </a:rPr>
              <a:t>e</a:t>
            </a:r>
            <a:r>
              <a:rPr altLang="en-IN" sz="3400" lang="en-US">
                <a:solidFill>
                  <a:srgbClr val="FFCB00"/>
                </a:solidFill>
              </a:rPr>
              <a:t>s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o</a:t>
            </a:r>
            <a:r>
              <a:rPr altLang="en-IN" sz="3400" lang="en-US">
                <a:solidFill>
                  <a:srgbClr val="FFCB00"/>
                </a:solidFill>
              </a:rPr>
              <a:t>f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R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i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t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t</a:t>
            </a:r>
            <a:r>
              <a:rPr altLang="en-IN" sz="3400" lang="en-US">
                <a:solidFill>
                  <a:srgbClr val="FFCB00"/>
                </a:solidFill>
              </a:rPr>
              <a:t>e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R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y</a:t>
            </a:r>
            <a:r>
              <a:rPr altLang="en-IN" sz="3400" lang="en-US">
                <a:solidFill>
                  <a:srgbClr val="FFCB00"/>
                </a:solidFill>
              </a:rPr>
              <a:t>s</a:t>
            </a:r>
            <a:r>
              <a:rPr altLang="en-IN" sz="3400" lang="en-US">
                <a:solidFill>
                  <a:srgbClr val="FFCB00"/>
                </a:solidFill>
              </a:rPr>
              <a:t>(</a:t>
            </a:r>
            <a:r>
              <a:rPr altLang="en-IN" sz="3400" lang="en-IN">
                <a:solidFill>
                  <a:srgbClr val="FFCB00"/>
                </a:solidFill>
              </a:rPr>
              <a:t>गुण</a:t>
            </a:r>
            <a:r>
              <a:rPr altLang="en-IN" sz="3400" lang="en-US">
                <a:solidFill>
                  <a:srgbClr val="FFCB00"/>
                </a:solidFill>
              </a:rPr>
              <a:t>)</a:t>
            </a:r>
            <a:endParaRPr sz="3400" lang="en-US">
              <a:solidFill>
                <a:srgbClr val="FFCB00"/>
              </a:solidFill>
            </a:endParaRPr>
          </a:p>
          <a:p>
            <a:pPr indent="0" marL="0">
              <a:buNone/>
            </a:pPr>
            <a:r>
              <a:rPr altLang="en-IN" sz="3400" lang="en-US">
                <a:solidFill>
                  <a:srgbClr val="FFCB00"/>
                </a:solidFill>
              </a:rPr>
              <a:t>6</a:t>
            </a:r>
            <a:r>
              <a:rPr altLang="en-IN" sz="3400" lang="en-US">
                <a:solidFill>
                  <a:srgbClr val="FFCB00"/>
                </a:solidFill>
              </a:rPr>
              <a:t>.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v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ntag</a:t>
            </a:r>
            <a:r>
              <a:rPr altLang="en-IN" sz="3400" lang="en-US">
                <a:solidFill>
                  <a:srgbClr val="FFCB00"/>
                </a:solidFill>
              </a:rPr>
              <a:t>e</a:t>
            </a:r>
            <a:r>
              <a:rPr altLang="en-IN" sz="3400" lang="en-US">
                <a:solidFill>
                  <a:srgbClr val="FFCB00"/>
                </a:solidFill>
              </a:rPr>
              <a:t>s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&amp;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i</a:t>
            </a:r>
            <a:r>
              <a:rPr altLang="en-IN" sz="3400" lang="en-US">
                <a:solidFill>
                  <a:srgbClr val="FFCB00"/>
                </a:solidFill>
              </a:rPr>
              <a:t>s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vantages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o</a:t>
            </a:r>
            <a:r>
              <a:rPr altLang="en-IN" sz="3400" lang="en-US">
                <a:solidFill>
                  <a:srgbClr val="FFCB00"/>
                </a:solidFill>
              </a:rPr>
              <a:t>f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R</a:t>
            </a:r>
            <a:r>
              <a:rPr altLang="en-IN" sz="3400" lang="en-US">
                <a:solidFill>
                  <a:srgbClr val="FFCB00"/>
                </a:solidFill>
              </a:rPr>
              <a:t>a</a:t>
            </a:r>
            <a:r>
              <a:rPr altLang="en-IN" sz="3400" lang="en-US">
                <a:solidFill>
                  <a:srgbClr val="FFCB00"/>
                </a:solidFill>
              </a:rPr>
              <a:t>d</a:t>
            </a:r>
            <a:r>
              <a:rPr altLang="en-IN" sz="3400" lang="en-US">
                <a:solidFill>
                  <a:srgbClr val="FFCB00"/>
                </a:solidFill>
              </a:rPr>
              <a:t>ioactiv</a:t>
            </a:r>
            <a:r>
              <a:rPr altLang="en-IN" sz="3400" lang="en-US">
                <a:solidFill>
                  <a:srgbClr val="FFCB00"/>
                </a:solidFill>
              </a:rPr>
              <a:t>i</a:t>
            </a:r>
            <a:r>
              <a:rPr altLang="en-IN" sz="3400" lang="en-US">
                <a:solidFill>
                  <a:srgbClr val="FFCB00"/>
                </a:solidFill>
              </a:rPr>
              <a:t>t</a:t>
            </a:r>
            <a:r>
              <a:rPr altLang="en-IN" sz="3400" lang="en-US">
                <a:solidFill>
                  <a:srgbClr val="FFCB00"/>
                </a:solidFill>
              </a:rPr>
              <a:t>y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US">
                <a:solidFill>
                  <a:srgbClr val="FFCB00"/>
                </a:solidFill>
              </a:rPr>
              <a:t>(</a:t>
            </a:r>
            <a:r>
              <a:rPr altLang="en-IN" sz="3400" lang="en-IN">
                <a:solidFill>
                  <a:srgbClr val="FFCB00"/>
                </a:solidFill>
              </a:rPr>
              <a:t>लाभ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IN">
                <a:solidFill>
                  <a:srgbClr val="FFCB00"/>
                </a:solidFill>
              </a:rPr>
              <a:t>तथ</a:t>
            </a:r>
            <a:r>
              <a:rPr altLang="en-IN" sz="3400" lang="en-IN">
                <a:solidFill>
                  <a:srgbClr val="FFCB00"/>
                </a:solidFill>
              </a:rPr>
              <a:t>ा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r>
              <a:rPr altLang="en-IN" sz="3400" lang="en-IN">
                <a:solidFill>
                  <a:srgbClr val="FFCB00"/>
                </a:solidFill>
              </a:rPr>
              <a:t>हानि</a:t>
            </a:r>
            <a:r>
              <a:rPr altLang="en-IN" sz="3400" lang="en-US">
                <a:solidFill>
                  <a:srgbClr val="FFCB00"/>
                </a:solidFill>
              </a:rPr>
              <a:t>)</a:t>
            </a:r>
            <a:r>
              <a:rPr altLang="en-IN" sz="3400" lang="en-US">
                <a:solidFill>
                  <a:srgbClr val="FFCB00"/>
                </a:solidFill>
              </a:rPr>
              <a:t> </a:t>
            </a:r>
            <a:endParaRPr sz="3400" lang="en-US">
              <a:solidFill>
                <a:srgbClr val="FFCB00"/>
              </a:solidFill>
            </a:endParaRPr>
          </a:p>
          <a:p>
            <a:pPr indent="0" marL="0">
              <a:buNone/>
            </a:pPr>
            <a:r>
              <a:rPr altLang="en-IN" sz="3400" lang="en-US">
                <a:solidFill>
                  <a:srgbClr val="FFCB00"/>
                </a:solidFill>
              </a:rPr>
              <a:t> </a:t>
            </a:r>
            <a:endParaRPr sz="3400" lang="en-US">
              <a:solidFill>
                <a:srgbClr val="FFCB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"/>
          <p:cNvSpPr>
            <a:spLocks noGrp="1"/>
          </p:cNvSpPr>
          <p:nvPr>
            <p:ph idx="1"/>
          </p:nvPr>
        </p:nvSpPr>
        <p:spPr>
          <a:xfrm>
            <a:off x="81892" y="349838"/>
            <a:ext cx="8888163" cy="6424324"/>
          </a:xfrm>
          <a:solidFill>
            <a:srgbClr val="D66565"/>
          </a:solidFill>
        </p:spPr>
        <p:txBody>
          <a:bodyPr>
            <a:normAutofit fontScale="75000" lnSpcReduction="20000"/>
          </a:bodyPr>
          <a:p>
            <a:r>
              <a:rPr altLang="en-IN" sz="4827" i="1" lang="en-US" u="sng">
                <a:solidFill>
                  <a:srgbClr val="000000"/>
                </a:solidFill>
              </a:rPr>
              <a:t>D</a:t>
            </a:r>
            <a:r>
              <a:rPr altLang="en-IN" sz="4827" i="1" lang="en-US" u="sng">
                <a:solidFill>
                  <a:srgbClr val="000000"/>
                </a:solidFill>
              </a:rPr>
              <a:t>e</a:t>
            </a:r>
            <a:r>
              <a:rPr altLang="en-IN" sz="4827" i="1" lang="en-US" u="sng">
                <a:solidFill>
                  <a:srgbClr val="000000"/>
                </a:solidFill>
              </a:rPr>
              <a:t>f</a:t>
            </a:r>
            <a:r>
              <a:rPr altLang="en-IN" sz="4827" i="1" lang="en-US" u="sng">
                <a:solidFill>
                  <a:srgbClr val="000000"/>
                </a:solidFill>
              </a:rPr>
              <a:t>i</a:t>
            </a:r>
            <a:r>
              <a:rPr altLang="en-IN" sz="4827" i="1" lang="en-US" u="sng">
                <a:solidFill>
                  <a:srgbClr val="000000"/>
                </a:solidFill>
              </a:rPr>
              <a:t>n</a:t>
            </a:r>
            <a:r>
              <a:rPr altLang="en-IN" sz="4827" i="1" lang="en-US" u="sng">
                <a:solidFill>
                  <a:srgbClr val="000000"/>
                </a:solidFill>
              </a:rPr>
              <a:t>i</a:t>
            </a:r>
            <a:r>
              <a:rPr altLang="en-IN" sz="4827" i="1" lang="en-US" u="sng">
                <a:solidFill>
                  <a:srgbClr val="000000"/>
                </a:solidFill>
              </a:rPr>
              <a:t>tion</a:t>
            </a:r>
            <a:r>
              <a:rPr altLang="en-IN" sz="4827" i="1" lang="en-US" u="sng">
                <a:solidFill>
                  <a:srgbClr val="000000"/>
                </a:solidFill>
              </a:rPr>
              <a:t> </a:t>
            </a:r>
            <a:r>
              <a:rPr altLang="en-IN" sz="4827" i="1" lang="en-US" u="sng">
                <a:solidFill>
                  <a:srgbClr val="000000"/>
                </a:solidFill>
              </a:rPr>
              <a:t> </a:t>
            </a:r>
            <a:r>
              <a:rPr altLang="en-IN" sz="4827" i="1" lang="en-US" u="sng">
                <a:solidFill>
                  <a:srgbClr val="000000"/>
                </a:solidFill>
              </a:rPr>
              <a:t>o</a:t>
            </a:r>
            <a:r>
              <a:rPr altLang="en-IN" sz="4827" i="1" lang="en-US" u="sng">
                <a:solidFill>
                  <a:srgbClr val="000000"/>
                </a:solidFill>
              </a:rPr>
              <a:t>f</a:t>
            </a:r>
            <a:r>
              <a:rPr altLang="en-IN" sz="4827" i="1" lang="en-US" u="sng">
                <a:solidFill>
                  <a:srgbClr val="000000"/>
                </a:solidFill>
              </a:rPr>
              <a:t> </a:t>
            </a:r>
            <a:r>
              <a:rPr altLang="en-IN" sz="4827" i="1" lang="en-US" u="sng">
                <a:solidFill>
                  <a:srgbClr val="000000"/>
                </a:solidFill>
              </a:rPr>
              <a:t>R</a:t>
            </a:r>
            <a:r>
              <a:rPr altLang="en-IN" sz="4827" i="1" lang="en-US" u="sng">
                <a:solidFill>
                  <a:srgbClr val="000000"/>
                </a:solidFill>
              </a:rPr>
              <a:t>a</a:t>
            </a:r>
            <a:r>
              <a:rPr altLang="en-IN" sz="4827" i="1" lang="en-US" u="sng">
                <a:solidFill>
                  <a:srgbClr val="000000"/>
                </a:solidFill>
              </a:rPr>
              <a:t>di</a:t>
            </a:r>
            <a:r>
              <a:rPr altLang="en-IN" sz="4827" i="1" lang="en-US" u="sng">
                <a:solidFill>
                  <a:srgbClr val="000000"/>
                </a:solidFill>
              </a:rPr>
              <a:t>o</a:t>
            </a:r>
            <a:r>
              <a:rPr altLang="en-IN" sz="4827" i="1" lang="en-US" u="sng">
                <a:solidFill>
                  <a:srgbClr val="000000"/>
                </a:solidFill>
              </a:rPr>
              <a:t>activ</a:t>
            </a:r>
            <a:r>
              <a:rPr altLang="en-IN" sz="4827" i="1" lang="en-US" u="sng">
                <a:solidFill>
                  <a:srgbClr val="000000"/>
                </a:solidFill>
              </a:rPr>
              <a:t>i</a:t>
            </a:r>
            <a:r>
              <a:rPr altLang="en-IN" sz="4827" i="1" lang="en-US" u="sng">
                <a:solidFill>
                  <a:srgbClr val="000000"/>
                </a:solidFill>
              </a:rPr>
              <a:t>ty</a:t>
            </a:r>
            <a:r>
              <a:rPr altLang="en-IN" sz="4827" i="1" lang="en-US" u="sng">
                <a:solidFill>
                  <a:srgbClr val="000000"/>
                </a:solidFill>
              </a:rPr>
              <a:t>:</a:t>
            </a:r>
            <a:r>
              <a:rPr altLang="en-IN" sz="4827" i="1" lang="en-US" u="sng">
                <a:solidFill>
                  <a:srgbClr val="000000"/>
                </a:solidFill>
              </a:rPr>
              <a:t>-</a:t>
            </a:r>
            <a:endParaRPr sz="4827" i="1" lang="en-US" u="sng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 </a:t>
            </a:r>
            <a:r>
              <a:rPr altLang="en-IN" sz="3600" lang="en-US">
                <a:solidFill>
                  <a:srgbClr val="65FF65"/>
                </a:solidFill>
              </a:rPr>
              <a:t>"</a:t>
            </a:r>
            <a:r>
              <a:rPr altLang="en-IN" sz="3300" lang="en-IN">
                <a:solidFill>
                  <a:srgbClr val="65FF65"/>
                </a:solidFill>
              </a:rPr>
              <a:t>किस</a:t>
            </a:r>
            <a:r>
              <a:rPr altLang="en-IN" sz="3300" lang="en-IN">
                <a:solidFill>
                  <a:srgbClr val="65FF65"/>
                </a:solidFill>
              </a:rPr>
              <a:t>ी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पदार्थ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नाभि</a:t>
            </a:r>
            <a:r>
              <a:rPr altLang="en-IN" sz="3300" lang="en-IN">
                <a:solidFill>
                  <a:srgbClr val="65FF65"/>
                </a:solidFill>
              </a:rPr>
              <a:t>क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स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स्वतः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ह</a:t>
            </a:r>
            <a:r>
              <a:rPr altLang="en-IN" sz="3300" lang="en-IN">
                <a:solidFill>
                  <a:srgbClr val="65FF65"/>
                </a:solidFill>
              </a:rPr>
              <a:t>ी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विकिरण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उत्सर्जित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होते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रह</a:t>
            </a:r>
            <a:r>
              <a:rPr altLang="en-IN" sz="3300" lang="en-IN">
                <a:solidFill>
                  <a:srgbClr val="65FF65"/>
                </a:solidFill>
              </a:rPr>
              <a:t>न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</a:t>
            </a:r>
            <a:r>
              <a:rPr altLang="en-IN" sz="3300" lang="en-IN">
                <a:solidFill>
                  <a:srgbClr val="65FF65"/>
                </a:solidFill>
              </a:rPr>
              <a:t>ी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घ</a:t>
            </a:r>
            <a:r>
              <a:rPr altLang="en-IN" sz="3300" lang="en-IN">
                <a:solidFill>
                  <a:srgbClr val="65FF65"/>
                </a:solidFill>
              </a:rPr>
              <a:t>टना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</a:t>
            </a:r>
            <a:r>
              <a:rPr altLang="en-IN" sz="3300" lang="en-IN">
                <a:solidFill>
                  <a:srgbClr val="65FF65"/>
                </a:solidFill>
              </a:rPr>
              <a:t>ो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रेडियो</a:t>
            </a:r>
            <a:r>
              <a:rPr altLang="en-IN" sz="3300" lang="en-IN">
                <a:solidFill>
                  <a:srgbClr val="65FF65"/>
                </a:solidFill>
              </a:rPr>
              <a:t>एक्टिवत</a:t>
            </a:r>
            <a:r>
              <a:rPr altLang="en-IN" sz="3300" lang="en-IN">
                <a:solidFill>
                  <a:srgbClr val="65FF65"/>
                </a:solidFill>
              </a:rPr>
              <a:t>ा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कहत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ह</a:t>
            </a:r>
            <a:r>
              <a:rPr altLang="en-IN" sz="3300" lang="en-IN">
                <a:solidFill>
                  <a:srgbClr val="65FF65"/>
                </a:solidFill>
              </a:rPr>
              <a:t>ैं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।</a:t>
            </a:r>
            <a:r>
              <a:rPr altLang="en-IN" sz="3300" lang="en-US">
                <a:solidFill>
                  <a:srgbClr val="65FF65"/>
                </a:solidFill>
              </a:rPr>
              <a:t>"</a:t>
            </a: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तथ</a:t>
            </a:r>
            <a:r>
              <a:rPr altLang="en-IN" sz="3300" lang="en-IN">
                <a:solidFill>
                  <a:srgbClr val="65FF65"/>
                </a:solidFill>
              </a:rPr>
              <a:t>ा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जिन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पदा</a:t>
            </a:r>
            <a:r>
              <a:rPr altLang="en-IN" sz="3300" lang="en-IN">
                <a:solidFill>
                  <a:srgbClr val="65FF65"/>
                </a:solidFill>
              </a:rPr>
              <a:t>र्थों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नाभि</a:t>
            </a:r>
            <a:r>
              <a:rPr altLang="en-IN" sz="3300" lang="en-IN">
                <a:solidFill>
                  <a:srgbClr val="65FF65"/>
                </a:solidFill>
              </a:rPr>
              <a:t>क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स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य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विकिरण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उत्सर्जित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होती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ह</a:t>
            </a:r>
            <a:r>
              <a:rPr altLang="en-IN" sz="3300" lang="en-IN">
                <a:solidFill>
                  <a:srgbClr val="65FF65"/>
                </a:solidFill>
              </a:rPr>
              <a:t>ैं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उ</a:t>
            </a:r>
            <a:r>
              <a:rPr altLang="en-IN" sz="3300" lang="en-IN">
                <a:solidFill>
                  <a:srgbClr val="65FF65"/>
                </a:solidFill>
              </a:rPr>
              <a:t>न</a:t>
            </a:r>
            <a:r>
              <a:rPr altLang="en-IN" sz="3300" lang="en-IN">
                <a:solidFill>
                  <a:srgbClr val="65FF65"/>
                </a:solidFill>
              </a:rPr>
              <a:t>्हें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रेडियो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एक्टिव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पदार्थ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कहत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ह</a:t>
            </a:r>
            <a:r>
              <a:rPr altLang="en-IN" sz="3300" lang="en-IN">
                <a:solidFill>
                  <a:srgbClr val="65FF65"/>
                </a:solidFill>
              </a:rPr>
              <a:t>ैं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।</a:t>
            </a: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3300" lang="en-IN">
                <a:solidFill>
                  <a:srgbClr val="65FF65"/>
                </a:solidFill>
              </a:rPr>
              <a:t>उदा</a:t>
            </a:r>
            <a:r>
              <a:rPr altLang="en-IN" sz="3300" lang="en-US">
                <a:solidFill>
                  <a:srgbClr val="65FF65"/>
                </a:solidFill>
              </a:rPr>
              <a:t>.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US">
                <a:solidFill>
                  <a:srgbClr val="65FF65"/>
                </a:solidFill>
              </a:rPr>
              <a:t>U</a:t>
            </a:r>
            <a:r>
              <a:rPr altLang="en-IN" sz="3300" lang="en-US">
                <a:solidFill>
                  <a:srgbClr val="65FF65"/>
                </a:solidFill>
              </a:rPr>
              <a:t>a</a:t>
            </a:r>
            <a:r>
              <a:rPr altLang="en-IN" sz="3300" lang="en-US">
                <a:solidFill>
                  <a:srgbClr val="65FF65"/>
                </a:solidFill>
              </a:rPr>
              <a:t>,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US">
                <a:solidFill>
                  <a:srgbClr val="65FF65"/>
                </a:solidFill>
              </a:rPr>
              <a:t>R</a:t>
            </a:r>
            <a:r>
              <a:rPr altLang="en-IN" sz="3300" lang="en-US">
                <a:solidFill>
                  <a:srgbClr val="65FF65"/>
                </a:solidFill>
              </a:rPr>
              <a:t>a</a:t>
            </a:r>
            <a:r>
              <a:rPr altLang="en-IN" sz="3300" lang="en-US">
                <a:solidFill>
                  <a:srgbClr val="65FF65"/>
                </a:solidFill>
              </a:rPr>
              <a:t>,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US">
                <a:solidFill>
                  <a:srgbClr val="65FF65"/>
                </a:solidFill>
              </a:rPr>
              <a:t>T</a:t>
            </a:r>
            <a:r>
              <a:rPr altLang="en-IN" sz="3300" lang="en-US">
                <a:solidFill>
                  <a:srgbClr val="65FF65"/>
                </a:solidFill>
              </a:rPr>
              <a:t>h</a:t>
            </a:r>
            <a:r>
              <a:rPr altLang="en-IN" sz="3300" lang="en-US">
                <a:solidFill>
                  <a:srgbClr val="65FF65"/>
                </a:solidFill>
              </a:rPr>
              <a:t>.</a:t>
            </a: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3300" lang="en-IN">
                <a:solidFill>
                  <a:srgbClr val="65FF65"/>
                </a:solidFill>
              </a:rPr>
              <a:t>और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निक</a:t>
            </a:r>
            <a:r>
              <a:rPr altLang="en-IN" sz="3300" lang="en-IN">
                <a:solidFill>
                  <a:srgbClr val="65FF65"/>
                </a:solidFill>
              </a:rPr>
              <a:t>ल</a:t>
            </a:r>
            <a:r>
              <a:rPr altLang="en-IN" sz="3300" lang="en-IN">
                <a:solidFill>
                  <a:srgbClr val="65FF65"/>
                </a:solidFill>
              </a:rPr>
              <a:t>ने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व</a:t>
            </a:r>
            <a:r>
              <a:rPr altLang="en-IN" sz="3300" lang="en-IN">
                <a:solidFill>
                  <a:srgbClr val="65FF65"/>
                </a:solidFill>
              </a:rPr>
              <a:t>ाल</a:t>
            </a:r>
            <a:r>
              <a:rPr altLang="en-IN" sz="3300" lang="en-IN">
                <a:solidFill>
                  <a:srgbClr val="65FF65"/>
                </a:solidFill>
              </a:rPr>
              <a:t>ी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किरण</a:t>
            </a:r>
            <a:r>
              <a:rPr altLang="en-IN" sz="3300" lang="en-IN">
                <a:solidFill>
                  <a:srgbClr val="65FF65"/>
                </a:solidFill>
              </a:rPr>
              <a:t>ों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</a:t>
            </a:r>
            <a:r>
              <a:rPr altLang="en-IN" sz="3300" lang="en-IN">
                <a:solidFill>
                  <a:srgbClr val="65FF65"/>
                </a:solidFill>
              </a:rPr>
              <a:t>ो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बै</a:t>
            </a:r>
            <a:r>
              <a:rPr altLang="en-IN" sz="3300" lang="en-IN">
                <a:solidFill>
                  <a:srgbClr val="65FF65"/>
                </a:solidFill>
              </a:rPr>
              <a:t>क</a:t>
            </a:r>
            <a:r>
              <a:rPr altLang="en-IN" sz="3300" lang="en-IN">
                <a:solidFill>
                  <a:srgbClr val="65FF65"/>
                </a:solidFill>
              </a:rPr>
              <a:t>ु</a:t>
            </a:r>
            <a:r>
              <a:rPr altLang="en-IN" sz="3300" lang="en-IN">
                <a:solidFill>
                  <a:srgbClr val="65FF65"/>
                </a:solidFill>
              </a:rPr>
              <a:t>र</a:t>
            </a:r>
            <a:r>
              <a:rPr altLang="en-IN" sz="3300" lang="en-IN">
                <a:solidFill>
                  <a:srgbClr val="65FF65"/>
                </a:solidFill>
              </a:rPr>
              <a:t>ल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य</a:t>
            </a:r>
            <a:r>
              <a:rPr altLang="en-IN" sz="3300" lang="en-IN">
                <a:solidFill>
                  <a:srgbClr val="65FF65"/>
                </a:solidFill>
              </a:rPr>
              <a:t>ा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र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IN">
                <a:solidFill>
                  <a:srgbClr val="65FF65"/>
                </a:solidFill>
              </a:rPr>
              <a:t>ड</a:t>
            </a:r>
            <a:r>
              <a:rPr altLang="en-IN" sz="3300" lang="en-IN">
                <a:solidFill>
                  <a:srgbClr val="65FF65"/>
                </a:solidFill>
              </a:rPr>
              <a:t>ियो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एक्टिव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किरण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IN">
                <a:solidFill>
                  <a:srgbClr val="65FF65"/>
                </a:solidFill>
              </a:rPr>
              <a:t>ं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कह</a:t>
            </a:r>
            <a:r>
              <a:rPr altLang="en-IN" sz="3300" lang="en-IN">
                <a:solidFill>
                  <a:srgbClr val="65FF65"/>
                </a:solidFill>
              </a:rPr>
              <a:t>त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ह</a:t>
            </a:r>
            <a:r>
              <a:rPr altLang="en-IN" sz="3300" lang="en-IN">
                <a:solidFill>
                  <a:srgbClr val="65FF65"/>
                </a:solidFill>
              </a:rPr>
              <a:t>ैं</a:t>
            </a:r>
            <a:r>
              <a:rPr altLang="en-IN" sz="3300" lang="en-IN">
                <a:solidFill>
                  <a:srgbClr val="65FF65"/>
                </a:solidFill>
              </a:rPr>
              <a:t>।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जैस</a:t>
            </a:r>
            <a:r>
              <a:rPr altLang="en-IN" sz="3300" lang="en-IN">
                <a:solidFill>
                  <a:srgbClr val="65FF65"/>
                </a:solidFill>
              </a:rPr>
              <a:t>े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US">
                <a:solidFill>
                  <a:srgbClr val="65FF65"/>
                </a:solidFill>
              </a:rPr>
              <a:t>-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अल्फ़ा</a:t>
            </a:r>
            <a:r>
              <a:rPr altLang="en-IN" sz="3300" lang="en-US">
                <a:solidFill>
                  <a:srgbClr val="65FF65"/>
                </a:solidFill>
              </a:rPr>
              <a:t>,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बी</a:t>
            </a:r>
            <a:r>
              <a:rPr altLang="en-IN" sz="3300" lang="en-IN">
                <a:solidFill>
                  <a:srgbClr val="65FF65"/>
                </a:solidFill>
              </a:rPr>
              <a:t>टा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और</a:t>
            </a:r>
            <a:r>
              <a:rPr altLang="en-IN" sz="3300" lang="en-US">
                <a:solidFill>
                  <a:srgbClr val="65FF65"/>
                </a:solidFill>
              </a:rPr>
              <a:t> </a:t>
            </a:r>
            <a:r>
              <a:rPr altLang="en-IN" sz="3300" lang="en-IN">
                <a:solidFill>
                  <a:srgbClr val="65FF65"/>
                </a:solidFill>
              </a:rPr>
              <a:t>गा</a:t>
            </a:r>
            <a:r>
              <a:rPr altLang="en-IN" sz="3300" lang="en-IN">
                <a:solidFill>
                  <a:srgbClr val="65FF65"/>
                </a:solidFill>
              </a:rPr>
              <a:t>म</a:t>
            </a:r>
            <a:r>
              <a:rPr altLang="en-IN" sz="3300" lang="en-IN">
                <a:solidFill>
                  <a:srgbClr val="65FF65"/>
                </a:solidFill>
              </a:rPr>
              <a:t>ा</a:t>
            </a:r>
            <a:r>
              <a:rPr altLang="en-IN" sz="3300" lang="en-IN">
                <a:solidFill>
                  <a:srgbClr val="65FF65"/>
                </a:solidFill>
              </a:rPr>
              <a:t>।</a:t>
            </a: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3300" i="1" lang="en-US" u="sng">
                <a:solidFill>
                  <a:srgbClr val="330066"/>
                </a:solidFill>
              </a:rPr>
              <a:t>D</a:t>
            </a:r>
            <a:r>
              <a:rPr altLang="en-IN" sz="3300" i="1" lang="en-US" u="sng">
                <a:solidFill>
                  <a:srgbClr val="330066"/>
                </a:solidFill>
              </a:rPr>
              <a:t>i</a:t>
            </a:r>
            <a:r>
              <a:rPr altLang="en-IN" sz="3300" i="1" lang="en-US" u="sng">
                <a:solidFill>
                  <a:srgbClr val="330066"/>
                </a:solidFill>
              </a:rPr>
              <a:t>s</a:t>
            </a:r>
            <a:r>
              <a:rPr altLang="en-IN" sz="3300" i="1" lang="en-US" u="sng">
                <a:solidFill>
                  <a:srgbClr val="330066"/>
                </a:solidFill>
              </a:rPr>
              <a:t>c</a:t>
            </a:r>
            <a:r>
              <a:rPr altLang="en-IN" sz="3300" i="1" lang="en-US" u="sng">
                <a:solidFill>
                  <a:srgbClr val="330066"/>
                </a:solidFill>
              </a:rPr>
              <a:t>ove</a:t>
            </a:r>
            <a:r>
              <a:rPr altLang="en-IN" sz="3300" i="1" lang="en-US" u="sng">
                <a:solidFill>
                  <a:srgbClr val="330066"/>
                </a:solidFill>
              </a:rPr>
              <a:t>r</a:t>
            </a:r>
            <a:r>
              <a:rPr altLang="en-IN" sz="3300" i="1" lang="en-US" u="sng">
                <a:solidFill>
                  <a:srgbClr val="330066"/>
                </a:solidFill>
              </a:rPr>
              <a:t>y</a:t>
            </a:r>
            <a:r>
              <a:rPr altLang="en-IN" sz="3300" i="1" lang="en-US" u="sng">
                <a:solidFill>
                  <a:srgbClr val="330066"/>
                </a:solidFill>
              </a:rPr>
              <a:t> </a:t>
            </a:r>
            <a:r>
              <a:rPr altLang="en-IN" sz="3300" i="1" lang="en-US" u="sng">
                <a:solidFill>
                  <a:srgbClr val="330066"/>
                </a:solidFill>
              </a:rPr>
              <a:t>o</a:t>
            </a:r>
            <a:r>
              <a:rPr altLang="en-IN" sz="3300" i="1" lang="en-US" u="sng">
                <a:solidFill>
                  <a:srgbClr val="330066"/>
                </a:solidFill>
              </a:rPr>
              <a:t>f</a:t>
            </a:r>
            <a:r>
              <a:rPr altLang="en-IN" sz="3300" i="1" lang="en-US" u="sng">
                <a:solidFill>
                  <a:srgbClr val="330066"/>
                </a:solidFill>
              </a:rPr>
              <a:t> </a:t>
            </a:r>
            <a:r>
              <a:rPr altLang="en-IN" sz="3300" i="1" lang="en-US" u="sng">
                <a:solidFill>
                  <a:srgbClr val="330066"/>
                </a:solidFill>
              </a:rPr>
              <a:t>R</a:t>
            </a:r>
            <a:r>
              <a:rPr altLang="en-IN" sz="3300" i="1" lang="en-US" u="sng">
                <a:solidFill>
                  <a:srgbClr val="330066"/>
                </a:solidFill>
              </a:rPr>
              <a:t>a</a:t>
            </a:r>
            <a:r>
              <a:rPr altLang="en-IN" sz="3300" i="1" lang="en-US" u="sng">
                <a:solidFill>
                  <a:srgbClr val="330066"/>
                </a:solidFill>
              </a:rPr>
              <a:t>d</a:t>
            </a:r>
            <a:r>
              <a:rPr altLang="en-IN" sz="3300" i="1" lang="en-US" u="sng">
                <a:solidFill>
                  <a:srgbClr val="330066"/>
                </a:solidFill>
              </a:rPr>
              <a:t>ioactiv</a:t>
            </a:r>
            <a:r>
              <a:rPr altLang="en-IN" sz="3300" i="1" lang="en-US" u="sng">
                <a:solidFill>
                  <a:srgbClr val="330066"/>
                </a:solidFill>
              </a:rPr>
              <a:t>i</a:t>
            </a:r>
            <a:r>
              <a:rPr altLang="en-IN" sz="3300" i="1" lang="en-US" u="sng">
                <a:solidFill>
                  <a:srgbClr val="330066"/>
                </a:solidFill>
              </a:rPr>
              <a:t>t</a:t>
            </a:r>
            <a:r>
              <a:rPr altLang="en-IN" sz="3300" i="1" lang="en-US" u="sng">
                <a:solidFill>
                  <a:srgbClr val="330066"/>
                </a:solidFill>
              </a:rPr>
              <a:t>y</a:t>
            </a:r>
            <a:r>
              <a:rPr altLang="en-IN" sz="3300" i="1" lang="en-US" u="sng">
                <a:solidFill>
                  <a:srgbClr val="330066"/>
                </a:solidFill>
              </a:rPr>
              <a:t>:</a:t>
            </a:r>
            <a:r>
              <a:rPr altLang="en-IN" sz="3300" i="1" lang="en-US" u="sng">
                <a:solidFill>
                  <a:srgbClr val="330066"/>
                </a:solidFill>
              </a:rPr>
              <a:t>-</a:t>
            </a:r>
            <a:r>
              <a:rPr altLang="en-IN" sz="3300" i="1" lang="en-US" u="sng">
                <a:solidFill>
                  <a:srgbClr val="000000"/>
                </a:solidFill>
              </a:rPr>
              <a:t> </a:t>
            </a:r>
            <a:endParaRPr sz="3600" i="1" lang="en-US" u="sng">
              <a:solidFill>
                <a:srgbClr val="330066"/>
              </a:solidFill>
            </a:endParaRPr>
          </a:p>
          <a:p>
            <a:pPr indent="0" marL="0">
              <a:buNone/>
            </a:pP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1" lang="en-US" u="none">
                <a:solidFill>
                  <a:srgbClr val="000000"/>
                </a:solidFill>
              </a:rPr>
              <a:t> </a:t>
            </a:r>
            <a:r>
              <a:rPr altLang="en-IN" sz="3300" i="0" lang="en-US" u="none">
                <a:solidFill>
                  <a:srgbClr val="000000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र</a:t>
            </a:r>
            <a:r>
              <a:rPr altLang="en-IN" sz="3300" i="0" lang="en-IN" u="none">
                <a:solidFill>
                  <a:srgbClr val="65FF65"/>
                </a:solidFill>
              </a:rPr>
              <a:t>े</a:t>
            </a:r>
            <a:r>
              <a:rPr altLang="en-IN" sz="3300" i="0" lang="en-IN" u="none">
                <a:solidFill>
                  <a:srgbClr val="65FF65"/>
                </a:solidFill>
              </a:rPr>
              <a:t>ड</a:t>
            </a:r>
            <a:r>
              <a:rPr altLang="en-IN" sz="3300" i="0" lang="en-IN" u="none">
                <a:solidFill>
                  <a:srgbClr val="65FF65"/>
                </a:solidFill>
              </a:rPr>
              <a:t>ियो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सक्रियता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क</a:t>
            </a:r>
            <a:r>
              <a:rPr altLang="en-IN" sz="3300" i="0" lang="en-IN" u="none">
                <a:solidFill>
                  <a:srgbClr val="65FF65"/>
                </a:solidFill>
              </a:rPr>
              <a:t>ी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ख</a:t>
            </a:r>
            <a:r>
              <a:rPr altLang="en-IN" sz="3300" i="0" lang="en-IN" u="none">
                <a:solidFill>
                  <a:srgbClr val="65FF65"/>
                </a:solidFill>
              </a:rPr>
              <a:t>ो</a:t>
            </a:r>
            <a:r>
              <a:rPr altLang="en-IN" sz="3300" i="0" lang="en-IN" u="none">
                <a:solidFill>
                  <a:srgbClr val="65FF65"/>
                </a:solidFill>
              </a:rPr>
              <a:t>ज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फ़्रांस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क</a:t>
            </a:r>
            <a:r>
              <a:rPr altLang="en-IN" sz="3300" i="0" lang="en-IN" u="none">
                <a:solidFill>
                  <a:srgbClr val="65FF65"/>
                </a:solidFill>
              </a:rPr>
              <a:t>े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भ</a:t>
            </a:r>
            <a:r>
              <a:rPr altLang="en-IN" sz="3300" i="0" lang="en-IN" u="none">
                <a:solidFill>
                  <a:srgbClr val="65FF65"/>
                </a:solidFill>
              </a:rPr>
              <a:t>ौ</a:t>
            </a:r>
            <a:r>
              <a:rPr altLang="en-IN" sz="3300" i="0" lang="en-IN" u="none">
                <a:solidFill>
                  <a:srgbClr val="65FF65"/>
                </a:solidFill>
              </a:rPr>
              <a:t>त</a:t>
            </a:r>
            <a:r>
              <a:rPr altLang="en-IN" sz="3300" i="0" lang="en-IN" u="none">
                <a:solidFill>
                  <a:srgbClr val="65FF65"/>
                </a:solidFill>
              </a:rPr>
              <a:t>िक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वैज्ञानिक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हेनरी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बे</a:t>
            </a:r>
            <a:r>
              <a:rPr altLang="en-IN" sz="3300" i="0" lang="en-IN" u="none">
                <a:solidFill>
                  <a:srgbClr val="65FF65"/>
                </a:solidFill>
              </a:rPr>
              <a:t>क</a:t>
            </a:r>
            <a:r>
              <a:rPr altLang="en-IN" sz="3300" i="0" lang="en-IN" u="none">
                <a:solidFill>
                  <a:srgbClr val="65FF65"/>
                </a:solidFill>
              </a:rPr>
              <a:t>ुरल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न</a:t>
            </a:r>
            <a:r>
              <a:rPr altLang="en-IN" sz="3300" i="0" lang="en-IN" u="none">
                <a:solidFill>
                  <a:srgbClr val="65FF65"/>
                </a:solidFill>
              </a:rPr>
              <a:t>े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US" u="none">
                <a:solidFill>
                  <a:srgbClr val="65FF65"/>
                </a:solidFill>
              </a:rPr>
              <a:t>1</a:t>
            </a:r>
            <a:r>
              <a:rPr altLang="en-IN" sz="3300" i="0" lang="en-US" u="none">
                <a:solidFill>
                  <a:srgbClr val="65FF65"/>
                </a:solidFill>
              </a:rPr>
              <a:t>8</a:t>
            </a:r>
            <a:r>
              <a:rPr altLang="en-IN" sz="3300" i="0" lang="en-US" u="none">
                <a:solidFill>
                  <a:srgbClr val="65FF65"/>
                </a:solidFill>
              </a:rPr>
              <a:t>9</a:t>
            </a:r>
            <a:r>
              <a:rPr altLang="en-IN" sz="3300" i="0" lang="en-US" u="none">
                <a:solidFill>
                  <a:srgbClr val="65FF65"/>
                </a:solidFill>
              </a:rPr>
              <a:t>6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म</a:t>
            </a:r>
            <a:r>
              <a:rPr altLang="en-IN" sz="3300" i="0" lang="en-IN" u="none">
                <a:solidFill>
                  <a:srgbClr val="65FF65"/>
                </a:solidFill>
              </a:rPr>
              <a:t>ें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क</a:t>
            </a:r>
            <a:r>
              <a:rPr altLang="en-IN" sz="3300" i="0" lang="en-IN" u="none">
                <a:solidFill>
                  <a:srgbClr val="65FF65"/>
                </a:solidFill>
              </a:rPr>
              <a:t>ी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थ</a:t>
            </a:r>
            <a:r>
              <a:rPr altLang="en-IN" sz="3300" i="0" lang="en-IN" u="none">
                <a:solidFill>
                  <a:srgbClr val="65FF65"/>
                </a:solidFill>
              </a:rPr>
              <a:t>ी</a:t>
            </a:r>
            <a:r>
              <a:rPr altLang="en-IN" sz="3300" i="0" lang="en-IN" u="none">
                <a:solidFill>
                  <a:srgbClr val="65FF65"/>
                </a:solidFill>
              </a:rPr>
              <a:t>।</a:t>
            </a:r>
            <a:endParaRPr sz="2800" i="1" lang="en-US" u="sng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3300" i="0" lang="en-IN" u="none">
                <a:solidFill>
                  <a:srgbClr val="65FF65"/>
                </a:solidFill>
              </a:rPr>
              <a:t>इस</a:t>
            </a:r>
            <a:r>
              <a:rPr altLang="en-IN" sz="3300" i="0" lang="en-IN" u="none">
                <a:solidFill>
                  <a:srgbClr val="65FF65"/>
                </a:solidFill>
              </a:rPr>
              <a:t>के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बा</a:t>
            </a:r>
            <a:r>
              <a:rPr altLang="en-IN" sz="3300" i="0" lang="en-IN" u="none">
                <a:solidFill>
                  <a:srgbClr val="65FF65"/>
                </a:solidFill>
              </a:rPr>
              <a:t>द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मैड</a:t>
            </a:r>
            <a:r>
              <a:rPr altLang="en-IN" sz="3300" i="0" lang="en-IN" u="none">
                <a:solidFill>
                  <a:srgbClr val="65FF65"/>
                </a:solidFill>
              </a:rPr>
              <a:t>म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क्युरी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तथ</a:t>
            </a:r>
            <a:r>
              <a:rPr altLang="en-IN" sz="3300" i="0" lang="en-IN" u="none">
                <a:solidFill>
                  <a:srgbClr val="65FF65"/>
                </a:solidFill>
              </a:rPr>
              <a:t>ा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प</a:t>
            </a:r>
            <a:r>
              <a:rPr altLang="en-IN" sz="3300" i="0" lang="en-IN" u="none">
                <a:solidFill>
                  <a:srgbClr val="65FF65"/>
                </a:solidFill>
              </a:rPr>
              <a:t>ि</a:t>
            </a:r>
            <a:r>
              <a:rPr altLang="en-IN" sz="3300" i="0" lang="en-IN" u="none">
                <a:solidFill>
                  <a:srgbClr val="65FF65"/>
                </a:solidFill>
              </a:rPr>
              <a:t>य</a:t>
            </a:r>
            <a:r>
              <a:rPr altLang="en-IN" sz="3300" i="0" lang="en-IN" u="none">
                <a:solidFill>
                  <a:srgbClr val="65FF65"/>
                </a:solidFill>
              </a:rPr>
              <a:t>र</a:t>
            </a:r>
            <a:r>
              <a:rPr altLang="en-IN" sz="3300" i="0" lang="en-IN" u="none">
                <a:solidFill>
                  <a:srgbClr val="65FF65"/>
                </a:solidFill>
              </a:rPr>
              <a:t>े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क्युरी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न</a:t>
            </a:r>
            <a:r>
              <a:rPr altLang="en-IN" sz="3300" i="0" lang="en-IN" u="none">
                <a:solidFill>
                  <a:srgbClr val="65FF65"/>
                </a:solidFill>
              </a:rPr>
              <a:t>े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पिच</a:t>
            </a:r>
            <a:r>
              <a:rPr altLang="en-IN" sz="3300" i="0" lang="en-IN" u="none">
                <a:solidFill>
                  <a:srgbClr val="65FF65"/>
                </a:solidFill>
              </a:rPr>
              <a:t>ब्लैंड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स</a:t>
            </a:r>
            <a:r>
              <a:rPr altLang="en-IN" sz="3300" i="0" lang="en-IN" u="none">
                <a:solidFill>
                  <a:srgbClr val="65FF65"/>
                </a:solidFill>
              </a:rPr>
              <a:t>े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US" u="none">
                <a:solidFill>
                  <a:srgbClr val="65FF65"/>
                </a:solidFill>
              </a:rPr>
              <a:t>R</a:t>
            </a:r>
            <a:r>
              <a:rPr altLang="en-IN" sz="3300" i="0" lang="en-US" u="none">
                <a:solidFill>
                  <a:srgbClr val="65FF65"/>
                </a:solidFill>
              </a:rPr>
              <a:t>a</a:t>
            </a:r>
            <a:r>
              <a:rPr altLang="en-IN" sz="3300" i="0" lang="en-US" u="none">
                <a:solidFill>
                  <a:srgbClr val="65FF65"/>
                </a:solidFill>
              </a:rPr>
              <a:t>,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US" u="none">
                <a:solidFill>
                  <a:srgbClr val="65FF65"/>
                </a:solidFill>
              </a:rPr>
              <a:t>p</a:t>
            </a:r>
            <a:r>
              <a:rPr altLang="en-IN" sz="3300" i="0" lang="en-US" u="none">
                <a:solidFill>
                  <a:srgbClr val="65FF65"/>
                </a:solidFill>
              </a:rPr>
              <a:t>o</a:t>
            </a:r>
            <a:r>
              <a:rPr altLang="en-IN" sz="3300" i="0" lang="en-US" u="none">
                <a:solidFill>
                  <a:srgbClr val="65FF65"/>
                </a:solidFill>
              </a:rPr>
              <a:t>,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व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US" u="none">
                <a:solidFill>
                  <a:srgbClr val="65FF65"/>
                </a:solidFill>
              </a:rPr>
              <a:t>R</a:t>
            </a:r>
            <a:r>
              <a:rPr altLang="en-IN" sz="3300" i="0" lang="en-US" u="none">
                <a:solidFill>
                  <a:srgbClr val="65FF65"/>
                </a:solidFill>
              </a:rPr>
              <a:t>n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आदि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क</a:t>
            </a:r>
            <a:r>
              <a:rPr altLang="en-IN" sz="3300" i="0" lang="en-IN" u="none">
                <a:solidFill>
                  <a:srgbClr val="65FF65"/>
                </a:solidFill>
              </a:rPr>
              <a:t>ो</a:t>
            </a:r>
            <a:r>
              <a:rPr altLang="en-IN" sz="3300" i="0" lang="en-US" u="none">
                <a:solidFill>
                  <a:srgbClr val="65FF65"/>
                </a:solidFill>
              </a:rPr>
              <a:t> </a:t>
            </a:r>
            <a:r>
              <a:rPr altLang="en-IN" sz="3300" i="0" lang="en-IN" u="none">
                <a:solidFill>
                  <a:srgbClr val="65FF65"/>
                </a:solidFill>
              </a:rPr>
              <a:t>ख</a:t>
            </a:r>
            <a:r>
              <a:rPr altLang="en-IN" sz="3300" i="0" lang="en-IN" u="none">
                <a:solidFill>
                  <a:srgbClr val="65FF65"/>
                </a:solidFill>
              </a:rPr>
              <a:t>ो</a:t>
            </a:r>
            <a:r>
              <a:rPr altLang="en-IN" sz="3300" i="0" lang="en-IN" u="none">
                <a:solidFill>
                  <a:srgbClr val="65FF65"/>
                </a:solidFill>
              </a:rPr>
              <a:t>ज</a:t>
            </a:r>
            <a:r>
              <a:rPr altLang="en-IN" sz="3300" i="0" lang="en-IN" u="none">
                <a:solidFill>
                  <a:srgbClr val="65FF65"/>
                </a:solidFill>
              </a:rPr>
              <a:t>ा</a:t>
            </a:r>
            <a:r>
              <a:rPr altLang="en-IN" sz="3300" i="0" lang="en-IN" u="none">
                <a:solidFill>
                  <a:srgbClr val="65FF65"/>
                </a:solidFill>
              </a:rPr>
              <a:t>।</a:t>
            </a: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3300" lang="en-US">
                <a:solidFill>
                  <a:srgbClr val="330066"/>
                </a:solidFill>
              </a:rPr>
              <a:t> </a:t>
            </a:r>
            <a:endParaRPr sz="3300" lang="en-US">
              <a:solidFill>
                <a:srgbClr val="65FF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00">
        <p:fade thruBlk="0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idx="1"/>
          </p:nvPr>
        </p:nvSpPr>
        <p:spPr>
          <a:xfrm rot="7781">
            <a:off x="2133" y="54831"/>
            <a:ext cx="8585940" cy="7114733"/>
          </a:xfrm>
          <a:solidFill>
            <a:srgbClr val="D66565"/>
          </a:solidFill>
        </p:spPr>
        <p:txBody>
          <a:bodyPr>
            <a:normAutofit fontScale="45161" lnSpcReduction="20000"/>
          </a:bodyPr>
          <a:p>
            <a:pPr indent="0" marL="0">
              <a:buNone/>
            </a:pPr>
            <a:r>
              <a:rPr altLang="en-IN" sz="3500" i="1" lang="en-US" u="sng">
                <a:solidFill>
                  <a:srgbClr val="6600CC"/>
                </a:solidFill>
              </a:rPr>
              <a:t>R</a:t>
            </a:r>
            <a:r>
              <a:rPr altLang="en-IN" sz="3500" i="1" lang="en-US" u="sng">
                <a:solidFill>
                  <a:srgbClr val="6600CC"/>
                </a:solidFill>
              </a:rPr>
              <a:t>a</a:t>
            </a:r>
            <a:r>
              <a:rPr altLang="en-IN" sz="3500" i="1" lang="en-US" u="sng">
                <a:solidFill>
                  <a:srgbClr val="6600CC"/>
                </a:solidFill>
              </a:rPr>
              <a:t>d</a:t>
            </a:r>
            <a:r>
              <a:rPr altLang="en-IN" sz="3500" i="1" lang="en-US" u="sng">
                <a:solidFill>
                  <a:srgbClr val="6600CC"/>
                </a:solidFill>
              </a:rPr>
              <a:t>ioactiv</a:t>
            </a:r>
            <a:r>
              <a:rPr altLang="en-IN" sz="3500" i="1" lang="en-US" u="sng">
                <a:solidFill>
                  <a:srgbClr val="6600CC"/>
                </a:solidFill>
              </a:rPr>
              <a:t>e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US" u="sng">
                <a:solidFill>
                  <a:srgbClr val="6600CC"/>
                </a:solidFill>
              </a:rPr>
              <a:t>D</a:t>
            </a:r>
            <a:r>
              <a:rPr altLang="en-IN" sz="3500" i="1" lang="en-US" u="sng">
                <a:solidFill>
                  <a:srgbClr val="6600CC"/>
                </a:solidFill>
              </a:rPr>
              <a:t>e</a:t>
            </a:r>
            <a:r>
              <a:rPr altLang="en-IN" sz="3500" i="1" lang="en-US" u="sng">
                <a:solidFill>
                  <a:srgbClr val="6600CC"/>
                </a:solidFill>
              </a:rPr>
              <a:t>c</a:t>
            </a:r>
            <a:r>
              <a:rPr altLang="en-IN" sz="3500" i="1" lang="en-US" u="sng">
                <a:solidFill>
                  <a:srgbClr val="6600CC"/>
                </a:solidFill>
              </a:rPr>
              <a:t>a</a:t>
            </a:r>
            <a:r>
              <a:rPr altLang="en-IN" sz="3500" i="1" lang="en-US" u="sng">
                <a:solidFill>
                  <a:srgbClr val="6600CC"/>
                </a:solidFill>
              </a:rPr>
              <a:t>y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US" u="sng">
                <a:solidFill>
                  <a:srgbClr val="6600CC"/>
                </a:solidFill>
              </a:rPr>
              <a:t>(</a:t>
            </a:r>
            <a:r>
              <a:rPr altLang="en-IN" sz="3500" i="1" lang="en-IN" u="sng">
                <a:solidFill>
                  <a:srgbClr val="6600CC"/>
                </a:solidFill>
              </a:rPr>
              <a:t>रडियो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IN" u="sng">
                <a:solidFill>
                  <a:srgbClr val="6600CC"/>
                </a:solidFill>
              </a:rPr>
              <a:t>सक्रियता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IN" u="sng">
                <a:solidFill>
                  <a:srgbClr val="6600CC"/>
                </a:solidFill>
              </a:rPr>
              <a:t>विघटन</a:t>
            </a:r>
            <a:r>
              <a:rPr altLang="en-IN" sz="3500" i="1" lang="en-US" u="sng">
                <a:solidFill>
                  <a:srgbClr val="6600CC"/>
                </a:solidFill>
              </a:rPr>
              <a:t>)</a:t>
            </a:r>
            <a:r>
              <a:rPr altLang="en-IN" sz="3500" i="1" lang="en-US" u="sng">
                <a:solidFill>
                  <a:srgbClr val="6600CC"/>
                </a:solidFill>
              </a:rPr>
              <a:t>:</a:t>
            </a:r>
            <a:r>
              <a:rPr altLang="en-IN" sz="3500" i="1" lang="en-US" u="sng">
                <a:solidFill>
                  <a:srgbClr val="6600CC"/>
                </a:solidFill>
              </a:rPr>
              <a:t>-</a:t>
            </a:r>
            <a:endParaRPr sz="35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5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US" u="none">
                <a:solidFill>
                  <a:srgbClr val="FF9900"/>
                </a:solidFill>
              </a:rPr>
              <a:t>"</a:t>
            </a:r>
            <a:r>
              <a:rPr altLang="en-IN" sz="3100" i="0" lang="en-IN" u="none">
                <a:solidFill>
                  <a:srgbClr val="FF9900"/>
                </a:solidFill>
              </a:rPr>
              <a:t>किस</a:t>
            </a:r>
            <a:r>
              <a:rPr altLang="en-IN" sz="3100" i="0" lang="en-IN" u="none">
                <a:solidFill>
                  <a:srgbClr val="FF9900"/>
                </a:solidFill>
              </a:rPr>
              <a:t>ी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र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IN" u="none">
                <a:solidFill>
                  <a:srgbClr val="FF9900"/>
                </a:solidFill>
              </a:rPr>
              <a:t>ड</a:t>
            </a:r>
            <a:r>
              <a:rPr altLang="en-IN" sz="3100" i="0" lang="en-IN" u="none">
                <a:solidFill>
                  <a:srgbClr val="FF9900"/>
                </a:solidFill>
              </a:rPr>
              <a:t>ियो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एक्टिव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नाभि</a:t>
            </a:r>
            <a:r>
              <a:rPr altLang="en-IN" sz="3100" i="0" lang="en-IN" u="none">
                <a:solidFill>
                  <a:srgbClr val="FF9900"/>
                </a:solidFill>
              </a:rPr>
              <a:t>क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स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लगातार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विकिरण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निक</a:t>
            </a:r>
            <a:r>
              <a:rPr altLang="en-IN" sz="3100" i="0" lang="en-IN" u="none">
                <a:solidFill>
                  <a:srgbClr val="FF9900"/>
                </a:solidFill>
              </a:rPr>
              <a:t>ल</a:t>
            </a:r>
            <a:r>
              <a:rPr altLang="en-IN" sz="3100" i="0" lang="en-IN" u="none">
                <a:solidFill>
                  <a:srgbClr val="FF9900"/>
                </a:solidFill>
              </a:rPr>
              <a:t>ते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र</a:t>
            </a:r>
            <a:r>
              <a:rPr altLang="en-IN" sz="3100" i="0" lang="en-IN" u="none">
                <a:solidFill>
                  <a:srgbClr val="FF9900"/>
                </a:solidFill>
              </a:rPr>
              <a:t>ह</a:t>
            </a:r>
            <a:r>
              <a:rPr altLang="en-IN" sz="3100" i="0" lang="en-IN" u="none">
                <a:solidFill>
                  <a:srgbClr val="FF9900"/>
                </a:solidFill>
              </a:rPr>
              <a:t>न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स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र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IN" u="none">
                <a:solidFill>
                  <a:srgbClr val="FF9900"/>
                </a:solidFill>
              </a:rPr>
              <a:t>ड</a:t>
            </a:r>
            <a:r>
              <a:rPr altLang="en-IN" sz="3100" i="0" lang="en-IN" u="none">
                <a:solidFill>
                  <a:srgbClr val="FF9900"/>
                </a:solidFill>
              </a:rPr>
              <a:t>ियो</a:t>
            </a:r>
            <a:r>
              <a:rPr altLang="en-IN" sz="3100" i="0" lang="en-IN" u="none">
                <a:solidFill>
                  <a:srgbClr val="FF9900"/>
                </a:solidFill>
              </a:rPr>
              <a:t>एक्टिव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पदार्थ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धीर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धीर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नष्ट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होते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रहता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ह</a:t>
            </a:r>
            <a:r>
              <a:rPr altLang="en-IN" sz="3100" i="0" lang="en-IN" u="none">
                <a:solidFill>
                  <a:srgbClr val="FF9900"/>
                </a:solidFill>
              </a:rPr>
              <a:t>ै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जिस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र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IN" u="none">
                <a:solidFill>
                  <a:srgbClr val="FF9900"/>
                </a:solidFill>
              </a:rPr>
              <a:t>ड</a:t>
            </a:r>
            <a:r>
              <a:rPr altLang="en-IN" sz="3100" i="0" lang="en-IN" u="none">
                <a:solidFill>
                  <a:srgbClr val="FF9900"/>
                </a:solidFill>
              </a:rPr>
              <a:t>ियो</a:t>
            </a:r>
            <a:r>
              <a:rPr altLang="en-IN" sz="3100" i="0" lang="en-IN" u="none">
                <a:solidFill>
                  <a:srgbClr val="FF9900"/>
                </a:solidFill>
              </a:rPr>
              <a:t>एक्टिव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वि</a:t>
            </a:r>
            <a:r>
              <a:rPr altLang="en-IN" sz="3100" i="0" lang="en-IN" u="none">
                <a:solidFill>
                  <a:srgbClr val="FF9900"/>
                </a:solidFill>
              </a:rPr>
              <a:t>घटन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कह</a:t>
            </a:r>
            <a:r>
              <a:rPr altLang="en-IN" sz="3100" i="0" lang="en-IN" u="none">
                <a:solidFill>
                  <a:srgbClr val="FF9900"/>
                </a:solidFill>
              </a:rPr>
              <a:t>त</a:t>
            </a:r>
            <a:r>
              <a:rPr altLang="en-IN" sz="3100" i="0" lang="en-IN" u="none">
                <a:solidFill>
                  <a:srgbClr val="FF9900"/>
                </a:solidFill>
              </a:rPr>
              <a:t>े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IN" u="none">
                <a:solidFill>
                  <a:srgbClr val="FF9900"/>
                </a:solidFill>
              </a:rPr>
              <a:t>ह</a:t>
            </a:r>
            <a:r>
              <a:rPr altLang="en-IN" sz="3100" i="0" lang="en-IN" u="none">
                <a:solidFill>
                  <a:srgbClr val="FF9900"/>
                </a:solidFill>
              </a:rPr>
              <a:t>ैं</a:t>
            </a:r>
            <a:r>
              <a:rPr altLang="en-IN" sz="3100" i="0" lang="en-IN" u="none">
                <a:solidFill>
                  <a:srgbClr val="FF9900"/>
                </a:solidFill>
              </a:rPr>
              <a:t>।</a:t>
            </a:r>
            <a:r>
              <a:rPr altLang="en-IN" sz="3100" i="0" lang="en-US" u="none">
                <a:solidFill>
                  <a:srgbClr val="FF9900"/>
                </a:solidFill>
              </a:rPr>
              <a:t>"</a:t>
            </a: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r>
              <a:rPr altLang="en-IN" sz="3300" i="1" lang="en-US" u="sng">
                <a:solidFill>
                  <a:srgbClr val="6600CC"/>
                </a:solidFill>
              </a:rPr>
              <a:t>E</a:t>
            </a:r>
            <a:r>
              <a:rPr altLang="en-IN" sz="3300" i="1" lang="en-US" u="sng">
                <a:solidFill>
                  <a:srgbClr val="6600CC"/>
                </a:solidFill>
              </a:rPr>
              <a:t>f</a:t>
            </a:r>
            <a:r>
              <a:rPr altLang="en-IN" sz="3300" i="1" lang="en-US" u="sng">
                <a:solidFill>
                  <a:srgbClr val="6600CC"/>
                </a:solidFill>
              </a:rPr>
              <a:t>fect</a:t>
            </a:r>
            <a:r>
              <a:rPr altLang="en-IN" sz="3300" i="1" lang="en-US" u="sng">
                <a:solidFill>
                  <a:srgbClr val="6600CC"/>
                </a:solidFill>
              </a:rPr>
              <a:t> </a:t>
            </a:r>
            <a:r>
              <a:rPr altLang="en-IN" sz="3300" i="1" lang="en-US" u="sng">
                <a:solidFill>
                  <a:srgbClr val="6600CC"/>
                </a:solidFill>
              </a:rPr>
              <a:t>o</a:t>
            </a:r>
            <a:r>
              <a:rPr altLang="en-IN" sz="3300" i="1" lang="en-US" u="sng">
                <a:solidFill>
                  <a:srgbClr val="6600CC"/>
                </a:solidFill>
              </a:rPr>
              <a:t>f</a:t>
            </a:r>
            <a:r>
              <a:rPr altLang="en-IN" sz="3300" i="1" lang="en-US" u="sng">
                <a:solidFill>
                  <a:srgbClr val="6600CC"/>
                </a:solidFill>
              </a:rPr>
              <a:t> </a:t>
            </a:r>
            <a:r>
              <a:rPr altLang="en-IN" sz="3300" i="1" lang="en-US" u="sng">
                <a:solidFill>
                  <a:srgbClr val="6600CC"/>
                </a:solidFill>
              </a:rPr>
              <a:t>R</a:t>
            </a:r>
            <a:r>
              <a:rPr altLang="en-IN" sz="3300" i="1" lang="en-US" u="sng">
                <a:solidFill>
                  <a:srgbClr val="6600CC"/>
                </a:solidFill>
              </a:rPr>
              <a:t>a</a:t>
            </a:r>
            <a:r>
              <a:rPr altLang="en-IN" sz="3300" i="1" lang="en-US" u="sng">
                <a:solidFill>
                  <a:srgbClr val="6600CC"/>
                </a:solidFill>
              </a:rPr>
              <a:t>d</a:t>
            </a:r>
            <a:r>
              <a:rPr altLang="en-IN" sz="3300" i="1" lang="en-US" u="sng">
                <a:solidFill>
                  <a:srgbClr val="6600CC"/>
                </a:solidFill>
              </a:rPr>
              <a:t>ioactive</a:t>
            </a:r>
            <a:r>
              <a:rPr altLang="en-IN" sz="3300" i="1" lang="en-US" u="sng">
                <a:solidFill>
                  <a:srgbClr val="6600CC"/>
                </a:solidFill>
              </a:rPr>
              <a:t> </a:t>
            </a:r>
            <a:r>
              <a:rPr altLang="en-IN" sz="3300" i="1" lang="en-US" u="sng">
                <a:solidFill>
                  <a:srgbClr val="6600CC"/>
                </a:solidFill>
              </a:rPr>
              <a:t>D</a:t>
            </a:r>
            <a:r>
              <a:rPr altLang="en-IN" sz="3300" i="1" lang="en-US" u="sng">
                <a:solidFill>
                  <a:srgbClr val="6600CC"/>
                </a:solidFill>
              </a:rPr>
              <a:t>e</a:t>
            </a:r>
            <a:r>
              <a:rPr altLang="en-IN" sz="3300" i="1" lang="en-US" u="sng">
                <a:solidFill>
                  <a:srgbClr val="6600CC"/>
                </a:solidFill>
              </a:rPr>
              <a:t>c</a:t>
            </a:r>
            <a:r>
              <a:rPr altLang="en-IN" sz="3300" i="1" lang="en-US" u="sng">
                <a:solidFill>
                  <a:srgbClr val="6600CC"/>
                </a:solidFill>
              </a:rPr>
              <a:t>ay</a:t>
            </a:r>
            <a:r>
              <a:rPr altLang="en-IN" sz="3300" i="1" lang="en-US" u="sng">
                <a:solidFill>
                  <a:srgbClr val="6600CC"/>
                </a:solidFill>
              </a:rPr>
              <a:t>(</a:t>
            </a:r>
            <a:r>
              <a:rPr altLang="en-IN" sz="3300" i="1" lang="en-US" u="sng">
                <a:solidFill>
                  <a:srgbClr val="6600CC"/>
                </a:solidFill>
              </a:rPr>
              <a:t> </a:t>
            </a:r>
            <a:r>
              <a:rPr altLang="en-IN" sz="3300" i="1" lang="en-IN" u="sng">
                <a:solidFill>
                  <a:srgbClr val="6600CC"/>
                </a:solidFill>
              </a:rPr>
              <a:t>विघटन</a:t>
            </a:r>
            <a:r>
              <a:rPr altLang="en-IN" sz="3300" i="1" lang="en-US" u="sng">
                <a:solidFill>
                  <a:srgbClr val="6600CC"/>
                </a:solidFill>
              </a:rPr>
              <a:t> </a:t>
            </a:r>
            <a:r>
              <a:rPr altLang="en-IN" sz="3300" i="1" lang="en-IN" u="sng">
                <a:solidFill>
                  <a:srgbClr val="6600CC"/>
                </a:solidFill>
              </a:rPr>
              <a:t>क</a:t>
            </a:r>
            <a:r>
              <a:rPr altLang="en-IN" sz="3300" i="1" lang="en-IN" u="sng">
                <a:solidFill>
                  <a:srgbClr val="6600CC"/>
                </a:solidFill>
              </a:rPr>
              <a:t>े</a:t>
            </a:r>
            <a:r>
              <a:rPr altLang="en-IN" sz="3300" i="1" lang="en-US" u="sng">
                <a:solidFill>
                  <a:srgbClr val="6600CC"/>
                </a:solidFill>
              </a:rPr>
              <a:t> </a:t>
            </a:r>
            <a:r>
              <a:rPr altLang="en-IN" sz="3300" i="1" lang="en-IN" u="sng">
                <a:solidFill>
                  <a:srgbClr val="6600CC"/>
                </a:solidFill>
              </a:rPr>
              <a:t>प्रभ</a:t>
            </a:r>
            <a:r>
              <a:rPr altLang="en-IN" sz="3300" i="1" lang="en-IN" u="sng">
                <a:solidFill>
                  <a:srgbClr val="6600CC"/>
                </a:solidFill>
              </a:rPr>
              <a:t>ा</a:t>
            </a:r>
            <a:r>
              <a:rPr altLang="en-IN" sz="3300" i="1" lang="en-IN" u="sng">
                <a:solidFill>
                  <a:srgbClr val="6600CC"/>
                </a:solidFill>
              </a:rPr>
              <a:t>व</a:t>
            </a:r>
            <a:r>
              <a:rPr altLang="en-IN" sz="3300" i="1" lang="en-US" u="sng">
                <a:solidFill>
                  <a:srgbClr val="6600CC"/>
                </a:solidFill>
              </a:rPr>
              <a:t>)</a:t>
            </a:r>
            <a:r>
              <a:rPr altLang="en-IN" sz="3300" i="0" lang="en-US" u="sng">
                <a:solidFill>
                  <a:srgbClr val="6600CC"/>
                </a:solidFill>
              </a:rPr>
              <a:t>:</a:t>
            </a:r>
            <a:r>
              <a:rPr altLang="en-IN" sz="3300" i="0" lang="en-US" u="sng">
                <a:solidFill>
                  <a:srgbClr val="6600CC"/>
                </a:solidFill>
              </a:rPr>
              <a:t>-</a:t>
            </a: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r>
              <a:rPr altLang="en-IN" sz="3100" i="0" lang="en-IN" u="none">
                <a:solidFill>
                  <a:srgbClr val="330066"/>
                </a:solidFill>
              </a:rPr>
              <a:t>विघटन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क</a:t>
            </a:r>
            <a:r>
              <a:rPr altLang="en-IN" sz="3100" i="0" lang="en-IN" u="none">
                <a:solidFill>
                  <a:srgbClr val="330066"/>
                </a:solidFill>
              </a:rPr>
              <a:t>े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फलस्वरूप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नाभि</a:t>
            </a:r>
            <a:r>
              <a:rPr altLang="en-IN" sz="3100" i="0" lang="en-IN" u="none">
                <a:solidFill>
                  <a:srgbClr val="330066"/>
                </a:solidFill>
              </a:rPr>
              <a:t>क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स</a:t>
            </a:r>
            <a:r>
              <a:rPr altLang="en-IN" sz="3100" i="0" lang="en-IN" u="none">
                <a:solidFill>
                  <a:srgbClr val="330066"/>
                </a:solidFill>
              </a:rPr>
              <a:t>े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अल्फ़ा</a:t>
            </a:r>
            <a:r>
              <a:rPr altLang="en-IN" sz="3100" i="0" lang="en-US" u="none">
                <a:solidFill>
                  <a:srgbClr val="330066"/>
                </a:solidFill>
              </a:rPr>
              <a:t>,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बीटा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तथ</a:t>
            </a:r>
            <a:r>
              <a:rPr altLang="en-IN" sz="3100" i="0" lang="en-IN" u="none">
                <a:solidFill>
                  <a:srgbClr val="330066"/>
                </a:solidFill>
              </a:rPr>
              <a:t>ा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गाम</a:t>
            </a:r>
            <a:r>
              <a:rPr altLang="en-IN" sz="3100" i="0" lang="en-IN" u="none">
                <a:solidFill>
                  <a:srgbClr val="330066"/>
                </a:solidFill>
              </a:rPr>
              <a:t>ा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किरण</a:t>
            </a:r>
            <a:r>
              <a:rPr altLang="en-IN" sz="3100" i="0" lang="en-IN" u="none">
                <a:solidFill>
                  <a:srgbClr val="330066"/>
                </a:solidFill>
              </a:rPr>
              <a:t>े</a:t>
            </a:r>
            <a:r>
              <a:rPr altLang="en-IN" sz="3100" i="0" lang="en-IN" u="none">
                <a:solidFill>
                  <a:srgbClr val="330066"/>
                </a:solidFill>
              </a:rPr>
              <a:t>ं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उत्सर्जित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होती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ह</a:t>
            </a:r>
            <a:r>
              <a:rPr altLang="en-IN" sz="3100" i="0" lang="en-IN" u="none">
                <a:solidFill>
                  <a:srgbClr val="330066"/>
                </a:solidFill>
              </a:rPr>
              <a:t>ै</a:t>
            </a:r>
            <a:r>
              <a:rPr altLang="en-IN" sz="3100" i="0" lang="en-IN" u="none">
                <a:solidFill>
                  <a:srgbClr val="330066"/>
                </a:solidFill>
              </a:rPr>
              <a:t>।</a:t>
            </a: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r>
              <a:rPr altLang="en-IN" sz="3100" i="0" lang="en-IN" u="none">
                <a:solidFill>
                  <a:srgbClr val="330066"/>
                </a:solidFill>
              </a:rPr>
              <a:t>जिस</a:t>
            </a:r>
            <a:r>
              <a:rPr altLang="en-IN" sz="3100" i="0" lang="en-IN" u="none">
                <a:solidFill>
                  <a:srgbClr val="330066"/>
                </a:solidFill>
              </a:rPr>
              <a:t>से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नाभि</a:t>
            </a:r>
            <a:r>
              <a:rPr altLang="en-IN" sz="3100" i="0" lang="en-IN" u="none">
                <a:solidFill>
                  <a:srgbClr val="330066"/>
                </a:solidFill>
              </a:rPr>
              <a:t>क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म</a:t>
            </a:r>
            <a:r>
              <a:rPr altLang="en-IN" sz="3100" i="0" lang="en-IN" u="none">
                <a:solidFill>
                  <a:srgbClr val="330066"/>
                </a:solidFill>
              </a:rPr>
              <a:t>ें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निम्नलिखित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प्रभ</a:t>
            </a:r>
            <a:r>
              <a:rPr altLang="en-IN" sz="3100" i="0" lang="en-IN" u="none">
                <a:solidFill>
                  <a:srgbClr val="330066"/>
                </a:solidFill>
              </a:rPr>
              <a:t>ा</a:t>
            </a:r>
            <a:r>
              <a:rPr altLang="en-IN" sz="3100" i="0" lang="en-IN" u="none">
                <a:solidFill>
                  <a:srgbClr val="330066"/>
                </a:solidFill>
              </a:rPr>
              <a:t>व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पड़त</a:t>
            </a:r>
            <a:r>
              <a:rPr altLang="en-IN" sz="3100" i="0" lang="en-IN" u="none">
                <a:solidFill>
                  <a:srgbClr val="330066"/>
                </a:solidFill>
              </a:rPr>
              <a:t>ा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IN" u="none">
                <a:solidFill>
                  <a:srgbClr val="330066"/>
                </a:solidFill>
              </a:rPr>
              <a:t>ह</a:t>
            </a:r>
            <a:r>
              <a:rPr altLang="en-IN" sz="3100" i="0" lang="en-IN" u="none">
                <a:solidFill>
                  <a:srgbClr val="330066"/>
                </a:solidFill>
              </a:rPr>
              <a:t>ै</a:t>
            </a:r>
            <a:r>
              <a:rPr altLang="en-IN" sz="3100" i="0" lang="en-US" u="none">
                <a:solidFill>
                  <a:srgbClr val="330066"/>
                </a:solidFill>
              </a:rPr>
              <a:t> </a:t>
            </a:r>
            <a:r>
              <a:rPr altLang="en-IN" sz="3100" i="0" lang="en-US" u="none">
                <a:solidFill>
                  <a:srgbClr val="330066"/>
                </a:solidFill>
              </a:rPr>
              <a:t>-</a:t>
            </a: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endParaRPr sz="31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r>
              <a:rPr altLang="en-IN" sz="3100" i="0" lang="en-US" u="none">
                <a:solidFill>
                  <a:srgbClr val="FF9900"/>
                </a:solidFill>
              </a:rPr>
              <a:t> </a:t>
            </a:r>
            <a:endParaRPr sz="3100" i="1" lang="en-US" u="sng">
              <a:solidFill>
                <a:srgbClr val="6600CC"/>
              </a:solidFill>
            </a:endParaRPr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>
          <a:xfrm>
            <a:off x="0" y="1973378"/>
            <a:ext cx="8350427" cy="1832619"/>
          </a:xfrm>
          <a:prstGeom prst="rect"/>
        </p:spPr>
        <p:txBody>
          <a:bodyPr bIns="45720" lIns="91440" rIns="91440" rtlCol="0" tIns="45720" vert="horz">
            <a:normAutofit fontScale="53571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IN" sz="2800" lang="en-US">
                <a:solidFill>
                  <a:srgbClr val="330066"/>
                </a:solidFill>
              </a:rPr>
              <a:t>i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अल्फ़ा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IN">
                <a:solidFill>
                  <a:srgbClr val="330066"/>
                </a:solidFill>
              </a:rPr>
              <a:t>ण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उत्सर्जन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स</a:t>
            </a:r>
            <a:r>
              <a:rPr altLang="en-IN" sz="2800" lang="en-IN">
                <a:solidFill>
                  <a:srgbClr val="330066"/>
                </a:solidFill>
              </a:rPr>
              <a:t>े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नाभि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IN">
                <a:solidFill>
                  <a:srgbClr val="330066"/>
                </a:solidFill>
              </a:rPr>
              <a:t>ी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आवेश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संख्</a:t>
            </a:r>
            <a:r>
              <a:rPr altLang="en-IN" sz="2800" lang="en-IN">
                <a:solidFill>
                  <a:srgbClr val="330066"/>
                </a:solidFill>
              </a:rPr>
              <a:t>या</a:t>
            </a:r>
            <a:r>
              <a:rPr altLang="en-IN" sz="2800" lang="en-US">
                <a:solidFill>
                  <a:srgbClr val="330066"/>
                </a:solidFill>
              </a:rPr>
              <a:t>(</a:t>
            </a:r>
            <a:r>
              <a:rPr altLang="en-IN" sz="2800" lang="en-US">
                <a:solidFill>
                  <a:srgbClr val="330066"/>
                </a:solidFill>
              </a:rPr>
              <a:t>Z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US">
                <a:solidFill>
                  <a:srgbClr val="330066"/>
                </a:solidFill>
              </a:rPr>
              <a:t>,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US">
                <a:solidFill>
                  <a:srgbClr val="330066"/>
                </a:solidFill>
              </a:rPr>
              <a:t>2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मात</a:t>
            </a:r>
            <a:r>
              <a:rPr altLang="en-IN" sz="2800" lang="en-IN">
                <a:solidFill>
                  <a:srgbClr val="330066"/>
                </a:solidFill>
              </a:rPr>
              <a:t>्र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IN">
                <a:solidFill>
                  <a:srgbClr val="330066"/>
                </a:solidFill>
              </a:rPr>
              <a:t>म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तथ</a:t>
            </a:r>
            <a:r>
              <a:rPr altLang="en-IN" sz="2800" lang="en-IN">
                <a:solidFill>
                  <a:srgbClr val="330066"/>
                </a:solidFill>
              </a:rPr>
              <a:t>ा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द्रव्यमान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संख्</a:t>
            </a:r>
            <a:r>
              <a:rPr altLang="en-IN" sz="2800" lang="en-IN">
                <a:solidFill>
                  <a:srgbClr val="330066"/>
                </a:solidFill>
              </a:rPr>
              <a:t>या</a:t>
            </a:r>
            <a:r>
              <a:rPr altLang="en-IN" sz="2800" lang="en-US">
                <a:solidFill>
                  <a:srgbClr val="330066"/>
                </a:solidFill>
              </a:rPr>
              <a:t>(</a:t>
            </a:r>
            <a:r>
              <a:rPr altLang="en-IN" sz="2800" lang="en-US">
                <a:solidFill>
                  <a:srgbClr val="330066"/>
                </a:solidFill>
              </a:rPr>
              <a:t>A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US">
                <a:solidFill>
                  <a:srgbClr val="330066"/>
                </a:solidFill>
              </a:rPr>
              <a:t>,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US">
                <a:solidFill>
                  <a:srgbClr val="330066"/>
                </a:solidFill>
              </a:rPr>
              <a:t>4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मात्र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IN">
                <a:solidFill>
                  <a:srgbClr val="330066"/>
                </a:solidFill>
              </a:rPr>
              <a:t>म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ह</a:t>
            </a:r>
            <a:r>
              <a:rPr altLang="en-IN" sz="2800" lang="en-IN">
                <a:solidFill>
                  <a:srgbClr val="330066"/>
                </a:solidFill>
              </a:rPr>
              <a:t>ो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जाती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ह</a:t>
            </a:r>
            <a:r>
              <a:rPr altLang="en-IN" sz="2800" lang="en-IN">
                <a:solidFill>
                  <a:srgbClr val="330066"/>
                </a:solidFill>
              </a:rPr>
              <a:t>ै</a:t>
            </a:r>
            <a:r>
              <a:rPr altLang="en-IN" sz="2800" lang="en-IN">
                <a:solidFill>
                  <a:srgbClr val="330066"/>
                </a:solidFill>
              </a:rPr>
              <a:t>।</a:t>
            </a:r>
            <a:endParaRPr sz="3300" lang="en-US">
              <a:solidFill>
                <a:srgbClr val="330066"/>
              </a:solidFill>
            </a:endParaRPr>
          </a:p>
          <a:p>
            <a:pPr indent="0" marL="0">
              <a:buNone/>
            </a:pPr>
            <a:endParaRPr sz="3300" lang="en-US">
              <a:solidFill>
                <a:srgbClr val="330066"/>
              </a:solidFill>
            </a:endParaRPr>
          </a:p>
          <a:p>
            <a:pPr indent="0" marL="0">
              <a:buNone/>
            </a:pPr>
            <a:r>
              <a:rPr altLang="en-IN" sz="2800" lang="en-US">
                <a:solidFill>
                  <a:srgbClr val="330066"/>
                </a:solidFill>
              </a:rPr>
              <a:t>i</a:t>
            </a:r>
            <a:r>
              <a:rPr altLang="en-IN" sz="2800" lang="en-US">
                <a:solidFill>
                  <a:srgbClr val="330066"/>
                </a:solidFill>
              </a:rPr>
              <a:t>i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बीटा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IN">
                <a:solidFill>
                  <a:srgbClr val="330066"/>
                </a:solidFill>
              </a:rPr>
              <a:t>ण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US">
                <a:solidFill>
                  <a:srgbClr val="330066"/>
                </a:solidFill>
              </a:rPr>
              <a:t>(</a:t>
            </a:r>
            <a:r>
              <a:rPr altLang="en-IN" sz="2800" lang="en-IN">
                <a:solidFill>
                  <a:srgbClr val="330066"/>
                </a:solidFill>
              </a:rPr>
              <a:t>इलेक्ट्रान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US">
                <a:solidFill>
                  <a:srgbClr val="330066"/>
                </a:solidFill>
              </a:rPr>
              <a:t>e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IN">
                <a:solidFill>
                  <a:srgbClr val="330066"/>
                </a:solidFill>
              </a:rPr>
              <a:t>उत्सर्जन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स</a:t>
            </a:r>
            <a:r>
              <a:rPr altLang="en-IN" sz="2800" lang="en-IN">
                <a:solidFill>
                  <a:srgbClr val="330066"/>
                </a:solidFill>
              </a:rPr>
              <a:t>े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नाभि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IN">
                <a:solidFill>
                  <a:srgbClr val="330066"/>
                </a:solidFill>
              </a:rPr>
              <a:t>ी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आवेश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संख्</a:t>
            </a:r>
            <a:r>
              <a:rPr altLang="en-IN" sz="2800" lang="en-IN">
                <a:solidFill>
                  <a:srgbClr val="330066"/>
                </a:solidFill>
              </a:rPr>
              <a:t>या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US">
                <a:solidFill>
                  <a:srgbClr val="330066"/>
                </a:solidFill>
              </a:rPr>
              <a:t>(</a:t>
            </a:r>
            <a:r>
              <a:rPr altLang="en-IN" sz="2800" lang="en-US">
                <a:solidFill>
                  <a:srgbClr val="330066"/>
                </a:solidFill>
              </a:rPr>
              <a:t>Z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US">
                <a:solidFill>
                  <a:srgbClr val="330066"/>
                </a:solidFill>
              </a:rPr>
              <a:t>,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US">
                <a:solidFill>
                  <a:srgbClr val="330066"/>
                </a:solidFill>
              </a:rPr>
              <a:t>1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मात्र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बढ़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जाती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ह</a:t>
            </a:r>
            <a:r>
              <a:rPr altLang="en-IN" sz="2800" lang="en-IN">
                <a:solidFill>
                  <a:srgbClr val="330066"/>
                </a:solidFill>
              </a:rPr>
              <a:t>ै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ज</a:t>
            </a:r>
            <a:r>
              <a:rPr altLang="en-IN" sz="2800" lang="en-IN">
                <a:solidFill>
                  <a:srgbClr val="330066"/>
                </a:solidFill>
              </a:rPr>
              <a:t>ब</a:t>
            </a:r>
            <a:r>
              <a:rPr altLang="en-IN" sz="2800" lang="en-IN">
                <a:solidFill>
                  <a:srgbClr val="330066"/>
                </a:solidFill>
              </a:rPr>
              <a:t>कि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द्रव्यमान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संख्</a:t>
            </a:r>
            <a:r>
              <a:rPr altLang="en-IN" sz="2800" lang="en-IN">
                <a:solidFill>
                  <a:srgbClr val="330066"/>
                </a:solidFill>
              </a:rPr>
              <a:t>या</a:t>
            </a:r>
            <a:r>
              <a:rPr altLang="en-IN" sz="2800" lang="en-US">
                <a:solidFill>
                  <a:srgbClr val="330066"/>
                </a:solidFill>
              </a:rPr>
              <a:t>(</a:t>
            </a:r>
            <a:r>
              <a:rPr altLang="en-IN" sz="2800" lang="en-US">
                <a:solidFill>
                  <a:srgbClr val="330066"/>
                </a:solidFill>
              </a:rPr>
              <a:t>A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अपरिवर्त</a:t>
            </a:r>
            <a:r>
              <a:rPr altLang="en-IN" sz="2800" lang="en-IN">
                <a:solidFill>
                  <a:srgbClr val="330066"/>
                </a:solidFill>
              </a:rPr>
              <a:t>ि</a:t>
            </a:r>
            <a:r>
              <a:rPr altLang="en-IN" sz="2800" lang="en-IN">
                <a:solidFill>
                  <a:srgbClr val="330066"/>
                </a:solidFill>
              </a:rPr>
              <a:t>त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र</a:t>
            </a:r>
            <a:r>
              <a:rPr altLang="en-IN" sz="2800" lang="en-IN">
                <a:solidFill>
                  <a:srgbClr val="330066"/>
                </a:solidFill>
              </a:rPr>
              <a:t>ह</a:t>
            </a:r>
            <a:r>
              <a:rPr altLang="en-IN" sz="2800" lang="en-IN">
                <a:solidFill>
                  <a:srgbClr val="330066"/>
                </a:solidFill>
              </a:rPr>
              <a:t>त</a:t>
            </a:r>
            <a:r>
              <a:rPr altLang="en-IN" sz="2800" lang="en-IN">
                <a:solidFill>
                  <a:srgbClr val="330066"/>
                </a:solidFill>
              </a:rPr>
              <a:t>ी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ह</a:t>
            </a:r>
            <a:r>
              <a:rPr altLang="en-IN" sz="2800" lang="en-IN">
                <a:solidFill>
                  <a:srgbClr val="330066"/>
                </a:solidFill>
              </a:rPr>
              <a:t>ै</a:t>
            </a:r>
            <a:r>
              <a:rPr altLang="en-IN" sz="2800" lang="en-IN">
                <a:solidFill>
                  <a:srgbClr val="330066"/>
                </a:solidFill>
              </a:rPr>
              <a:t>।</a:t>
            </a: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2800" lang="en-US">
                <a:solidFill>
                  <a:srgbClr val="330066"/>
                </a:solidFill>
              </a:rPr>
              <a:t>i</a:t>
            </a:r>
            <a:r>
              <a:rPr altLang="en-IN" sz="2800" lang="en-US">
                <a:solidFill>
                  <a:srgbClr val="330066"/>
                </a:solidFill>
              </a:rPr>
              <a:t>i</a:t>
            </a:r>
            <a:r>
              <a:rPr altLang="en-IN" sz="2800" lang="en-US">
                <a:solidFill>
                  <a:srgbClr val="330066"/>
                </a:solidFill>
              </a:rPr>
              <a:t>i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गा</a:t>
            </a:r>
            <a:r>
              <a:rPr altLang="en-IN" sz="2800" lang="en-IN">
                <a:solidFill>
                  <a:srgbClr val="330066"/>
                </a:solidFill>
              </a:rPr>
              <a:t>म</a:t>
            </a:r>
            <a:r>
              <a:rPr altLang="en-IN" sz="2800" lang="en-IN">
                <a:solidFill>
                  <a:srgbClr val="330066"/>
                </a:solidFill>
              </a:rPr>
              <a:t>ा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किरण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विकिरण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स</a:t>
            </a:r>
            <a:r>
              <a:rPr altLang="en-IN" sz="2800" lang="en-IN">
                <a:solidFill>
                  <a:srgbClr val="330066"/>
                </a:solidFill>
              </a:rPr>
              <a:t>े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नाभि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क</a:t>
            </a:r>
            <a:r>
              <a:rPr altLang="en-IN" sz="2800" lang="en-IN">
                <a:solidFill>
                  <a:srgbClr val="330066"/>
                </a:solidFill>
              </a:rPr>
              <a:t>े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आवेश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संख्</a:t>
            </a:r>
            <a:r>
              <a:rPr altLang="en-IN" sz="2800" lang="en-IN">
                <a:solidFill>
                  <a:srgbClr val="330066"/>
                </a:solidFill>
              </a:rPr>
              <a:t>या</a:t>
            </a:r>
            <a:r>
              <a:rPr altLang="en-IN" sz="2800" lang="en-US">
                <a:solidFill>
                  <a:srgbClr val="330066"/>
                </a:solidFill>
              </a:rPr>
              <a:t>(</a:t>
            </a:r>
            <a:r>
              <a:rPr altLang="en-IN" sz="2800" lang="en-US">
                <a:solidFill>
                  <a:srgbClr val="330066"/>
                </a:solidFill>
              </a:rPr>
              <a:t>Z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तथ</a:t>
            </a:r>
            <a:r>
              <a:rPr altLang="en-IN" sz="2800" lang="en-IN">
                <a:solidFill>
                  <a:srgbClr val="330066"/>
                </a:solidFill>
              </a:rPr>
              <a:t>ा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द्रव्यमान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संख्</a:t>
            </a:r>
            <a:r>
              <a:rPr altLang="en-IN" sz="2800" lang="en-IN">
                <a:solidFill>
                  <a:srgbClr val="330066"/>
                </a:solidFill>
              </a:rPr>
              <a:t>या</a:t>
            </a:r>
            <a:r>
              <a:rPr altLang="en-IN" sz="2800" lang="en-US">
                <a:solidFill>
                  <a:srgbClr val="330066"/>
                </a:solidFill>
              </a:rPr>
              <a:t>(</a:t>
            </a:r>
            <a:r>
              <a:rPr altLang="en-IN" sz="2800" lang="en-US">
                <a:solidFill>
                  <a:srgbClr val="330066"/>
                </a:solidFill>
              </a:rPr>
              <a:t>A</a:t>
            </a:r>
            <a:r>
              <a:rPr altLang="en-IN" sz="2800" lang="en-US">
                <a:solidFill>
                  <a:srgbClr val="330066"/>
                </a:solidFill>
              </a:rPr>
              <a:t>)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अपरिवर्ति</a:t>
            </a:r>
            <a:r>
              <a:rPr altLang="en-IN" sz="2800" lang="en-IN">
                <a:solidFill>
                  <a:srgbClr val="330066"/>
                </a:solidFill>
              </a:rPr>
              <a:t>त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रहती</a:t>
            </a:r>
            <a:r>
              <a:rPr altLang="en-IN" sz="2800" lang="en-US">
                <a:solidFill>
                  <a:srgbClr val="330066"/>
                </a:solidFill>
              </a:rPr>
              <a:t> </a:t>
            </a:r>
            <a:r>
              <a:rPr altLang="en-IN" sz="2800" lang="en-IN">
                <a:solidFill>
                  <a:srgbClr val="330066"/>
                </a:solidFill>
              </a:rPr>
              <a:t>ह</a:t>
            </a:r>
            <a:r>
              <a:rPr altLang="en-IN" sz="2800" lang="en-IN">
                <a:solidFill>
                  <a:srgbClr val="330066"/>
                </a:solidFill>
              </a:rPr>
              <a:t>ै</a:t>
            </a:r>
            <a:r>
              <a:rPr altLang="en-IN" sz="2800" lang="en-IN">
                <a:solidFill>
                  <a:srgbClr val="330066"/>
                </a:solidFill>
              </a:rPr>
              <a:t>।</a:t>
            </a:r>
            <a:endParaRPr sz="3300" lang="en-US">
              <a:solidFill>
                <a:srgbClr val="65FF65"/>
              </a:solidFill>
            </a:endParaRPr>
          </a:p>
          <a:p>
            <a:pPr indent="0" marL="0">
              <a:buNone/>
            </a:pPr>
            <a:endParaRPr sz="3300" lang="en-US">
              <a:solidFill>
                <a:srgbClr val="65FF65"/>
              </a:solidFill>
            </a:endParaRPr>
          </a:p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152" t="42832" r="0" b="26296"/>
          <a:stretch>
            <a:fillRect/>
          </a:stretch>
        </p:blipFill>
        <p:spPr>
          <a:xfrm>
            <a:off x="127450" y="4223531"/>
            <a:ext cx="8425345" cy="193125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50">
        <p:pull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idx="1"/>
          </p:nvPr>
        </p:nvSpPr>
        <p:spPr>
          <a:xfrm>
            <a:off x="-54097" y="384771"/>
            <a:ext cx="9142706" cy="6621341"/>
          </a:xfrm>
          <a:solidFill>
            <a:srgbClr val="808080"/>
          </a:solidFill>
        </p:spPr>
        <p:txBody>
          <a:bodyPr>
            <a:normAutofit/>
          </a:bodyPr>
          <a:p>
            <a:pPr indent="0" marL="0">
              <a:buNone/>
            </a:pPr>
            <a:r>
              <a:rPr altLang="en-IN" sz="3500" i="1" lang="en-US" u="sng">
                <a:solidFill>
                  <a:srgbClr val="6600CC"/>
                </a:solidFill>
              </a:rPr>
              <a:t>L</a:t>
            </a:r>
            <a:r>
              <a:rPr altLang="en-IN" sz="3500" i="1" lang="en-US" u="sng">
                <a:solidFill>
                  <a:srgbClr val="6600CC"/>
                </a:solidFill>
              </a:rPr>
              <a:t>a</a:t>
            </a:r>
            <a:r>
              <a:rPr altLang="en-IN" sz="3500" i="1" lang="en-US" u="sng">
                <a:solidFill>
                  <a:srgbClr val="6600CC"/>
                </a:solidFill>
              </a:rPr>
              <a:t>w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US" u="sng">
                <a:solidFill>
                  <a:srgbClr val="6600CC"/>
                </a:solidFill>
              </a:rPr>
              <a:t>o</a:t>
            </a:r>
            <a:r>
              <a:rPr altLang="en-IN" sz="3500" i="1" lang="en-US" u="sng">
                <a:solidFill>
                  <a:srgbClr val="6600CC"/>
                </a:solidFill>
              </a:rPr>
              <a:t>f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US" u="sng">
                <a:solidFill>
                  <a:srgbClr val="6600CC"/>
                </a:solidFill>
              </a:rPr>
              <a:t>R</a:t>
            </a:r>
            <a:r>
              <a:rPr altLang="en-IN" sz="3500" i="1" lang="en-US" u="sng">
                <a:solidFill>
                  <a:srgbClr val="6600CC"/>
                </a:solidFill>
              </a:rPr>
              <a:t>a</a:t>
            </a:r>
            <a:r>
              <a:rPr altLang="en-IN" sz="3500" i="1" lang="en-US" u="sng">
                <a:solidFill>
                  <a:srgbClr val="6600CC"/>
                </a:solidFill>
              </a:rPr>
              <a:t>d</a:t>
            </a:r>
            <a:r>
              <a:rPr altLang="en-IN" sz="3500" i="1" lang="en-US" u="sng">
                <a:solidFill>
                  <a:srgbClr val="6600CC"/>
                </a:solidFill>
              </a:rPr>
              <a:t>i</a:t>
            </a:r>
            <a:r>
              <a:rPr altLang="en-IN" sz="3500" i="1" lang="en-US" u="sng">
                <a:solidFill>
                  <a:srgbClr val="6600CC"/>
                </a:solidFill>
              </a:rPr>
              <a:t>oactiv</a:t>
            </a:r>
            <a:r>
              <a:rPr altLang="en-IN" sz="3500" i="1" lang="en-US" u="sng">
                <a:solidFill>
                  <a:srgbClr val="6600CC"/>
                </a:solidFill>
              </a:rPr>
              <a:t>i</a:t>
            </a:r>
            <a:r>
              <a:rPr altLang="en-IN" sz="3500" i="1" lang="en-US" u="sng">
                <a:solidFill>
                  <a:srgbClr val="6600CC"/>
                </a:solidFill>
              </a:rPr>
              <a:t>t</a:t>
            </a:r>
            <a:r>
              <a:rPr altLang="en-IN" sz="3500" i="1" lang="en-US" u="sng">
                <a:solidFill>
                  <a:srgbClr val="6600CC"/>
                </a:solidFill>
              </a:rPr>
              <a:t>y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US" u="sng">
                <a:solidFill>
                  <a:srgbClr val="6600CC"/>
                </a:solidFill>
              </a:rPr>
              <a:t>D</a:t>
            </a:r>
            <a:r>
              <a:rPr altLang="en-IN" sz="3500" i="1" lang="en-US" u="sng">
                <a:solidFill>
                  <a:srgbClr val="6600CC"/>
                </a:solidFill>
              </a:rPr>
              <a:t>e</a:t>
            </a:r>
            <a:r>
              <a:rPr altLang="en-IN" sz="3500" i="1" lang="en-US" u="sng">
                <a:solidFill>
                  <a:srgbClr val="6600CC"/>
                </a:solidFill>
              </a:rPr>
              <a:t>c</a:t>
            </a:r>
            <a:r>
              <a:rPr altLang="en-IN" sz="3500" i="1" lang="en-US" u="sng">
                <a:solidFill>
                  <a:srgbClr val="6600CC"/>
                </a:solidFill>
              </a:rPr>
              <a:t>a</a:t>
            </a:r>
            <a:r>
              <a:rPr altLang="en-IN" sz="3500" i="1" lang="en-US" u="sng">
                <a:solidFill>
                  <a:srgbClr val="6600CC"/>
                </a:solidFill>
              </a:rPr>
              <a:t>y</a:t>
            </a:r>
            <a:r>
              <a:rPr altLang="en-IN" sz="3500" i="1" lang="en-US" u="sng">
                <a:solidFill>
                  <a:srgbClr val="6600CC"/>
                </a:solidFill>
              </a:rPr>
              <a:t>(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IN" u="sng">
                <a:solidFill>
                  <a:srgbClr val="6600CC"/>
                </a:solidFill>
              </a:rPr>
              <a:t>र</a:t>
            </a:r>
            <a:r>
              <a:rPr altLang="en-IN" sz="3500" i="1" lang="en-IN" u="sng">
                <a:solidFill>
                  <a:srgbClr val="6600CC"/>
                </a:solidFill>
              </a:rPr>
              <a:t>े</a:t>
            </a:r>
            <a:r>
              <a:rPr altLang="en-IN" sz="3500" i="1" lang="en-IN" u="sng">
                <a:solidFill>
                  <a:srgbClr val="6600CC"/>
                </a:solidFill>
              </a:rPr>
              <a:t>ड</a:t>
            </a:r>
            <a:r>
              <a:rPr altLang="en-IN" sz="3500" i="1" lang="en-IN" u="sng">
                <a:solidFill>
                  <a:srgbClr val="6600CC"/>
                </a:solidFill>
              </a:rPr>
              <a:t>ियो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IN" u="sng">
                <a:solidFill>
                  <a:srgbClr val="6600CC"/>
                </a:solidFill>
              </a:rPr>
              <a:t>एक्टिव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IN" u="sng">
                <a:solidFill>
                  <a:srgbClr val="6600CC"/>
                </a:solidFill>
              </a:rPr>
              <a:t>विघटन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IN" u="sng">
                <a:solidFill>
                  <a:srgbClr val="6600CC"/>
                </a:solidFill>
              </a:rPr>
              <a:t>क</a:t>
            </a:r>
            <a:r>
              <a:rPr altLang="en-IN" sz="3500" i="1" lang="en-IN" u="sng">
                <a:solidFill>
                  <a:srgbClr val="6600CC"/>
                </a:solidFill>
              </a:rPr>
              <a:t>े</a:t>
            </a:r>
            <a:r>
              <a:rPr altLang="en-IN" sz="3500" i="1" lang="en-US" u="sng">
                <a:solidFill>
                  <a:srgbClr val="6600CC"/>
                </a:solidFill>
              </a:rPr>
              <a:t> </a:t>
            </a:r>
            <a:r>
              <a:rPr altLang="en-IN" sz="3500" i="1" lang="en-IN" u="sng">
                <a:solidFill>
                  <a:srgbClr val="6600CC"/>
                </a:solidFill>
              </a:rPr>
              <a:t>नियम</a:t>
            </a:r>
            <a:r>
              <a:rPr altLang="en-IN" sz="3500" i="1" lang="en-US" u="sng">
                <a:solidFill>
                  <a:srgbClr val="6600CC"/>
                </a:solidFill>
              </a:rPr>
              <a:t>)</a:t>
            </a:r>
            <a:r>
              <a:rPr altLang="en-IN" sz="3500" i="1" lang="en-US" u="sng">
                <a:solidFill>
                  <a:srgbClr val="6600CC"/>
                </a:solidFill>
              </a:rPr>
              <a:t>:</a:t>
            </a:r>
            <a:r>
              <a:rPr altLang="en-IN" sz="3500" i="1" lang="en-US" u="sng">
                <a:solidFill>
                  <a:srgbClr val="6600CC"/>
                </a:solidFill>
              </a:rPr>
              <a:t>-</a:t>
            </a:r>
            <a:endParaRPr sz="3500" i="1" lang="en-US" u="sng">
              <a:solidFill>
                <a:srgbClr val="6600CC"/>
              </a:solidFill>
            </a:endParaRPr>
          </a:p>
          <a:p>
            <a:pPr indent="0" marL="0">
              <a:buNone/>
            </a:pP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/>
              <a:t> </a:t>
            </a:r>
            <a:r>
              <a:rPr altLang="en-IN" sz="3500" lang="en-US">
                <a:solidFill>
                  <a:srgbClr val="330066"/>
                </a:solidFill>
              </a:rPr>
              <a:t> </a:t>
            </a:r>
            <a:r>
              <a:rPr altLang="en-IN" sz="3500" lang="en-US">
                <a:solidFill>
                  <a:srgbClr val="330066"/>
                </a:solidFill>
              </a:rPr>
              <a:t> </a:t>
            </a:r>
            <a:r>
              <a:rPr altLang="en-IN" sz="3500" lang="en-US">
                <a:solidFill>
                  <a:srgbClr val="330066"/>
                </a:solidFill>
              </a:rPr>
              <a:t> </a:t>
            </a:r>
            <a:r>
              <a:rPr altLang="en-IN" sz="3500" lang="en-US">
                <a:solidFill>
                  <a:srgbClr val="330066"/>
                </a:solidFill>
              </a:rPr>
              <a:t> </a:t>
            </a:r>
            <a:r>
              <a:rPr altLang="en-IN" sz="3500" lang="en-US">
                <a:solidFill>
                  <a:srgbClr val="330066"/>
                </a:solidFill>
              </a:rPr>
              <a:t> </a:t>
            </a:r>
            <a:r>
              <a:rPr altLang="en-IN" sz="3500" lang="en-US">
                <a:solidFill>
                  <a:srgbClr val="330066"/>
                </a:solidFill>
              </a:rPr>
              <a:t>"</a:t>
            </a:r>
            <a:r>
              <a:rPr altLang="en-IN" sz="2900" lang="en-IN">
                <a:solidFill>
                  <a:srgbClr val="330066"/>
                </a:solidFill>
              </a:rPr>
              <a:t>किस</a:t>
            </a:r>
            <a:r>
              <a:rPr altLang="en-IN" sz="2900" lang="en-IN">
                <a:solidFill>
                  <a:srgbClr val="330066"/>
                </a:solidFill>
              </a:rPr>
              <a:t>ी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भ</a:t>
            </a:r>
            <a:r>
              <a:rPr altLang="en-IN" sz="2900" lang="en-IN">
                <a:solidFill>
                  <a:srgbClr val="330066"/>
                </a:solidFill>
              </a:rPr>
              <a:t>ी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क्ष</a:t>
            </a:r>
            <a:r>
              <a:rPr altLang="en-IN" sz="2900" lang="en-IN">
                <a:solidFill>
                  <a:srgbClr val="330066"/>
                </a:solidFill>
              </a:rPr>
              <a:t>ण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र</a:t>
            </a:r>
            <a:r>
              <a:rPr altLang="en-IN" sz="2900" lang="en-IN">
                <a:solidFill>
                  <a:srgbClr val="330066"/>
                </a:solidFill>
              </a:rPr>
              <a:t>े</a:t>
            </a:r>
            <a:r>
              <a:rPr altLang="en-IN" sz="2900" lang="en-IN">
                <a:solidFill>
                  <a:srgbClr val="330066"/>
                </a:solidFill>
              </a:rPr>
              <a:t>ड</a:t>
            </a:r>
            <a:r>
              <a:rPr altLang="en-IN" sz="2900" lang="en-IN">
                <a:solidFill>
                  <a:srgbClr val="330066"/>
                </a:solidFill>
              </a:rPr>
              <a:t>ियो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सक्रियता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नाभि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ों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े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विघटन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ी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दर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उ</a:t>
            </a:r>
            <a:r>
              <a:rPr altLang="en-IN" sz="2900" lang="en-IN">
                <a:solidFill>
                  <a:srgbClr val="330066"/>
                </a:solidFill>
              </a:rPr>
              <a:t>स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क्ष</a:t>
            </a:r>
            <a:r>
              <a:rPr altLang="en-IN" sz="2900" lang="en-IN">
                <a:solidFill>
                  <a:srgbClr val="330066"/>
                </a:solidFill>
              </a:rPr>
              <a:t>ण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उपस्थित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ु</a:t>
            </a:r>
            <a:r>
              <a:rPr altLang="en-IN" sz="2900" lang="en-IN">
                <a:solidFill>
                  <a:srgbClr val="330066"/>
                </a:solidFill>
              </a:rPr>
              <a:t>ल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नाभि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ों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ी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संख्</a:t>
            </a:r>
            <a:r>
              <a:rPr altLang="en-IN" sz="2900" lang="en-IN">
                <a:solidFill>
                  <a:srgbClr val="330066"/>
                </a:solidFill>
              </a:rPr>
              <a:t>या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े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अनुक्रमानुपाती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होता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ह</a:t>
            </a:r>
            <a:r>
              <a:rPr altLang="en-IN" sz="2900" lang="en-IN">
                <a:solidFill>
                  <a:srgbClr val="330066"/>
                </a:solidFill>
              </a:rPr>
              <a:t>ै</a:t>
            </a:r>
            <a:r>
              <a:rPr altLang="en-IN" sz="2900" lang="en-IN">
                <a:solidFill>
                  <a:srgbClr val="330066"/>
                </a:solidFill>
              </a:rPr>
              <a:t>।</a:t>
            </a:r>
            <a:r>
              <a:rPr altLang="en-IN" sz="2900" lang="en-US">
                <a:solidFill>
                  <a:srgbClr val="330066"/>
                </a:solidFill>
              </a:rPr>
              <a:t>"</a:t>
            </a:r>
            <a:endParaRPr sz="3500" lang="en-US">
              <a:solidFill>
                <a:srgbClr val="330066"/>
              </a:solidFill>
            </a:endParaRPr>
          </a:p>
          <a:p>
            <a:pPr indent="0" marL="0">
              <a:buNone/>
            </a:pP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य</a:t>
            </a:r>
            <a:r>
              <a:rPr altLang="en-IN" sz="2900" lang="en-IN">
                <a:solidFill>
                  <a:srgbClr val="330066"/>
                </a:solidFill>
              </a:rPr>
              <a:t>दि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किस</a:t>
            </a:r>
            <a:r>
              <a:rPr altLang="en-IN" sz="2900" lang="en-IN">
                <a:solidFill>
                  <a:srgbClr val="330066"/>
                </a:solidFill>
              </a:rPr>
              <a:t>ी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क्ष</a:t>
            </a:r>
            <a:r>
              <a:rPr altLang="en-IN" sz="2900" lang="en-IN">
                <a:solidFill>
                  <a:srgbClr val="330066"/>
                </a:solidFill>
              </a:rPr>
              <a:t>ण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t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प</a:t>
            </a:r>
            <a:r>
              <a:rPr altLang="en-IN" sz="2900" lang="en-IN">
                <a:solidFill>
                  <a:srgbClr val="330066"/>
                </a:solidFill>
              </a:rPr>
              <a:t>र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उपस्थित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नाभि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ों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ी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संख्</a:t>
            </a:r>
            <a:r>
              <a:rPr altLang="en-IN" sz="2900" lang="en-IN">
                <a:solidFill>
                  <a:srgbClr val="330066"/>
                </a:solidFill>
              </a:rPr>
              <a:t>या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N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ह</a:t>
            </a:r>
            <a:r>
              <a:rPr altLang="en-IN" sz="2900" lang="en-IN">
                <a:solidFill>
                  <a:srgbClr val="330066"/>
                </a:solidFill>
              </a:rPr>
              <a:t>ै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तथ</a:t>
            </a:r>
            <a:r>
              <a:rPr altLang="en-IN" sz="2900" lang="en-IN">
                <a:solidFill>
                  <a:srgbClr val="330066"/>
                </a:solidFill>
              </a:rPr>
              <a:t>ा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क्ष</a:t>
            </a:r>
            <a:r>
              <a:rPr altLang="en-IN" sz="2900" lang="en-IN">
                <a:solidFill>
                  <a:srgbClr val="330066"/>
                </a:solidFill>
              </a:rPr>
              <a:t>ण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t</a:t>
            </a:r>
            <a:r>
              <a:rPr altLang="en-IN" sz="2900" lang="en-US">
                <a:solidFill>
                  <a:srgbClr val="330066"/>
                </a:solidFill>
              </a:rPr>
              <a:t>+</a:t>
            </a:r>
            <a:r>
              <a:rPr altLang="en-IN" sz="2900" lang="en-US">
                <a:solidFill>
                  <a:srgbClr val="330066"/>
                </a:solidFill>
              </a:rPr>
              <a:t>d</a:t>
            </a:r>
            <a:r>
              <a:rPr altLang="en-IN" sz="2900" lang="en-US">
                <a:solidFill>
                  <a:srgbClr val="330066"/>
                </a:solidFill>
              </a:rPr>
              <a:t>t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प</a:t>
            </a:r>
            <a:r>
              <a:rPr altLang="en-IN" sz="2900" lang="en-IN">
                <a:solidFill>
                  <a:srgbClr val="330066"/>
                </a:solidFill>
              </a:rPr>
              <a:t>र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य</a:t>
            </a:r>
            <a:r>
              <a:rPr altLang="en-IN" sz="2900" lang="en-IN">
                <a:solidFill>
                  <a:srgbClr val="330066"/>
                </a:solidFill>
              </a:rPr>
              <a:t>ह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संख्</a:t>
            </a:r>
            <a:r>
              <a:rPr altLang="en-IN" sz="2900" lang="en-IN">
                <a:solidFill>
                  <a:srgbClr val="330066"/>
                </a:solidFill>
              </a:rPr>
              <a:t>या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घ</a:t>
            </a:r>
            <a:r>
              <a:rPr altLang="en-IN" sz="2900" lang="en-IN">
                <a:solidFill>
                  <a:srgbClr val="330066"/>
                </a:solidFill>
              </a:rPr>
              <a:t>ट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र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N</a:t>
            </a:r>
            <a:r>
              <a:rPr altLang="en-IN" sz="2900" lang="en-US">
                <a:solidFill>
                  <a:srgbClr val="330066"/>
                </a:solidFill>
              </a:rPr>
              <a:t>-</a:t>
            </a:r>
            <a:r>
              <a:rPr altLang="en-IN" sz="2900" lang="en-US">
                <a:solidFill>
                  <a:srgbClr val="330066"/>
                </a:solidFill>
              </a:rPr>
              <a:t>d</a:t>
            </a:r>
            <a:r>
              <a:rPr altLang="en-IN" sz="2900" lang="en-US">
                <a:solidFill>
                  <a:srgbClr val="330066"/>
                </a:solidFill>
              </a:rPr>
              <a:t>N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र</a:t>
            </a:r>
            <a:r>
              <a:rPr altLang="en-IN" sz="2900" lang="en-IN">
                <a:solidFill>
                  <a:srgbClr val="330066"/>
                </a:solidFill>
              </a:rPr>
              <a:t>ह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जाती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ह</a:t>
            </a:r>
            <a:r>
              <a:rPr altLang="en-IN" sz="2900" lang="en-IN">
                <a:solidFill>
                  <a:srgbClr val="330066"/>
                </a:solidFill>
              </a:rPr>
              <a:t>ै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तो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विघटन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ी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दर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(</a:t>
            </a:r>
            <a:r>
              <a:rPr altLang="en-IN" sz="2900" lang="en-US">
                <a:solidFill>
                  <a:srgbClr val="330066"/>
                </a:solidFill>
              </a:rPr>
              <a:t>-</a:t>
            </a:r>
            <a:r>
              <a:rPr altLang="en-IN" sz="2900" lang="en-US">
                <a:solidFill>
                  <a:srgbClr val="330066"/>
                </a:solidFill>
              </a:rPr>
              <a:t>d</a:t>
            </a:r>
            <a:r>
              <a:rPr altLang="en-IN" sz="2900" lang="en-US">
                <a:solidFill>
                  <a:srgbClr val="330066"/>
                </a:solidFill>
              </a:rPr>
              <a:t>N</a:t>
            </a:r>
            <a:r>
              <a:rPr altLang="en-IN" sz="2900" lang="en-US">
                <a:solidFill>
                  <a:srgbClr val="330066"/>
                </a:solidFill>
              </a:rPr>
              <a:t>/</a:t>
            </a:r>
            <a:r>
              <a:rPr altLang="en-IN" sz="2900" lang="en-US">
                <a:solidFill>
                  <a:srgbClr val="330066"/>
                </a:solidFill>
              </a:rPr>
              <a:t>d</a:t>
            </a:r>
            <a:r>
              <a:rPr altLang="en-IN" sz="2900" lang="en-US">
                <a:solidFill>
                  <a:srgbClr val="330066"/>
                </a:solidFill>
              </a:rPr>
              <a:t>t</a:t>
            </a:r>
            <a:r>
              <a:rPr altLang="en-IN" sz="2900" lang="en-US">
                <a:solidFill>
                  <a:srgbClr val="330066"/>
                </a:solidFill>
              </a:rPr>
              <a:t>)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होगी</a:t>
            </a:r>
            <a:r>
              <a:rPr altLang="en-IN" sz="2900" lang="en-IN">
                <a:solidFill>
                  <a:srgbClr val="330066"/>
                </a:solidFill>
              </a:rPr>
              <a:t>।</a:t>
            </a:r>
            <a:endParaRPr sz="3500" lang="en-US">
              <a:solidFill>
                <a:srgbClr val="330066"/>
              </a:solidFill>
            </a:endParaRPr>
          </a:p>
          <a:p>
            <a:pPr indent="0" marL="0">
              <a:buNone/>
            </a:pP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विघटन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नियम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अनु</a:t>
            </a:r>
            <a:r>
              <a:rPr altLang="en-IN" sz="2900" lang="en-IN">
                <a:solidFill>
                  <a:srgbClr val="330066"/>
                </a:solidFill>
              </a:rPr>
              <a:t>स</a:t>
            </a:r>
            <a:r>
              <a:rPr altLang="en-IN" sz="2900" lang="en-IN">
                <a:solidFill>
                  <a:srgbClr val="330066"/>
                </a:solidFill>
              </a:rPr>
              <a:t>ार</a:t>
            </a:r>
            <a:r>
              <a:rPr altLang="en-IN" sz="2900" lang="en-US">
                <a:solidFill>
                  <a:srgbClr val="330066"/>
                </a:solidFill>
              </a:rPr>
              <a:t>:</a:t>
            </a:r>
            <a:r>
              <a:rPr altLang="en-IN" sz="2900" lang="en-US">
                <a:solidFill>
                  <a:srgbClr val="330066"/>
                </a:solidFill>
              </a:rPr>
              <a:t>-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endParaRPr sz="3500" lang="en-US"/>
          </a:p>
          <a:p>
            <a:pPr indent="0" marL="0">
              <a:buNone/>
            </a:pPr>
            <a:endParaRPr sz="3500" lang="en-US"/>
          </a:p>
          <a:p>
            <a:pPr indent="0" marL="0">
              <a:buNone/>
            </a:pPr>
            <a:r>
              <a:rPr altLang="en-IN" sz="2900" lang="en-IN">
                <a:solidFill>
                  <a:srgbClr val="330066"/>
                </a:solidFill>
              </a:rPr>
              <a:t>ल</a:t>
            </a:r>
            <a:r>
              <a:rPr altLang="en-IN" sz="2900" lang="en-IN">
                <a:solidFill>
                  <a:srgbClr val="330066"/>
                </a:solidFill>
              </a:rPr>
              <a:t>े</a:t>
            </a:r>
            <a:r>
              <a:rPr altLang="en-IN" sz="2900" lang="en-IN">
                <a:solidFill>
                  <a:srgbClr val="330066"/>
                </a:solidFill>
              </a:rPr>
              <a:t>म्</a:t>
            </a:r>
            <a:r>
              <a:rPr altLang="en-IN" sz="2900" lang="en-IN">
                <a:solidFill>
                  <a:srgbClr val="330066"/>
                </a:solidFill>
              </a:rPr>
              <a:t>डा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ो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नाभि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</a:t>
            </a:r>
            <a:r>
              <a:rPr altLang="en-IN" sz="2900" lang="en-IN">
                <a:solidFill>
                  <a:srgbClr val="330066"/>
                </a:solidFill>
              </a:rPr>
              <a:t>ा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क्षा</a:t>
            </a:r>
            <a:r>
              <a:rPr altLang="en-IN" sz="2900" lang="en-IN">
                <a:solidFill>
                  <a:srgbClr val="330066"/>
                </a:solidFill>
              </a:rPr>
              <a:t>यांक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य</a:t>
            </a:r>
            <a:r>
              <a:rPr altLang="en-IN" sz="2900" lang="en-IN">
                <a:solidFill>
                  <a:srgbClr val="330066"/>
                </a:solidFill>
              </a:rPr>
              <a:t>ा</a:t>
            </a:r>
            <a:endParaRPr sz="3500" lang="en-US"/>
          </a:p>
          <a:p>
            <a:pPr indent="0" marL="0">
              <a:buNone/>
            </a:pPr>
            <a:r>
              <a:rPr altLang="en-IN" sz="2900" lang="en-IN">
                <a:solidFill>
                  <a:srgbClr val="330066"/>
                </a:solidFill>
              </a:rPr>
              <a:t>विघटन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नियतांक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कहत</a:t>
            </a:r>
            <a:r>
              <a:rPr altLang="en-IN" sz="2900" lang="en-IN">
                <a:solidFill>
                  <a:srgbClr val="330066"/>
                </a:solidFill>
              </a:rPr>
              <a:t>े</a:t>
            </a:r>
            <a:r>
              <a:rPr altLang="en-IN" sz="2900" lang="en-US">
                <a:solidFill>
                  <a:srgbClr val="330066"/>
                </a:solidFill>
              </a:rPr>
              <a:t> </a:t>
            </a:r>
            <a:r>
              <a:rPr altLang="en-IN" sz="2900" lang="en-IN">
                <a:solidFill>
                  <a:srgbClr val="330066"/>
                </a:solidFill>
              </a:rPr>
              <a:t>ह</a:t>
            </a:r>
            <a:r>
              <a:rPr altLang="en-IN" sz="2900" lang="en-IN">
                <a:solidFill>
                  <a:srgbClr val="330066"/>
                </a:solidFill>
              </a:rPr>
              <a:t>ैं</a:t>
            </a:r>
            <a:r>
              <a:rPr altLang="en-IN" sz="2900" lang="en-IN">
                <a:solidFill>
                  <a:srgbClr val="330066"/>
                </a:solidFill>
              </a:rPr>
              <a:t>।</a:t>
            </a:r>
            <a:r>
              <a:rPr altLang="en-IN" sz="2900" lang="en-US"/>
              <a:t> </a:t>
            </a:r>
            <a:endParaRPr sz="3500"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330295">
            <a:off x="4623477" y="3820101"/>
            <a:ext cx="2970766" cy="309441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idx="1"/>
          </p:nvPr>
        </p:nvSpPr>
        <p:spPr>
          <a:xfrm rot="25746">
            <a:off x="209525" y="437589"/>
            <a:ext cx="8409733" cy="5982823"/>
          </a:xfrm>
          <a:solidFill>
            <a:srgbClr val="808080"/>
          </a:solidFill>
        </p:spPr>
        <p:txBody>
          <a:bodyPr>
            <a:normAutofit fontScale="68182" lnSpcReduction="20000"/>
          </a:bodyPr>
          <a:p>
            <a:pPr indent="0" marL="0">
              <a:buNone/>
            </a:pPr>
            <a:r>
              <a:rPr altLang="en-IN" sz="4181" i="1" lang="en-US" u="sng">
                <a:solidFill>
                  <a:srgbClr val="0000FF"/>
                </a:solidFill>
              </a:rPr>
              <a:t>T</a:t>
            </a:r>
            <a:r>
              <a:rPr altLang="en-IN" sz="4181" i="1" lang="en-US" u="sng">
                <a:solidFill>
                  <a:srgbClr val="0000FF"/>
                </a:solidFill>
              </a:rPr>
              <a:t>y</a:t>
            </a:r>
            <a:r>
              <a:rPr altLang="en-IN" sz="4181" i="1" lang="en-US" u="sng">
                <a:solidFill>
                  <a:srgbClr val="0000FF"/>
                </a:solidFill>
              </a:rPr>
              <a:t>p</a:t>
            </a:r>
            <a:r>
              <a:rPr altLang="en-IN" sz="4181" i="1" lang="en-US" u="sng">
                <a:solidFill>
                  <a:srgbClr val="0000FF"/>
                </a:solidFill>
              </a:rPr>
              <a:t>e</a:t>
            </a:r>
            <a:r>
              <a:rPr altLang="en-IN" sz="4181" i="1" lang="en-US" u="sng">
                <a:solidFill>
                  <a:srgbClr val="0000FF"/>
                </a:solidFill>
              </a:rPr>
              <a:t>s</a:t>
            </a:r>
            <a:r>
              <a:rPr altLang="en-IN" sz="4181" i="1" lang="en-US" u="sng">
                <a:solidFill>
                  <a:srgbClr val="0000FF"/>
                </a:solidFill>
              </a:rPr>
              <a:t> </a:t>
            </a:r>
            <a:r>
              <a:rPr altLang="en-IN" sz="4181" i="1" lang="en-US" u="sng">
                <a:solidFill>
                  <a:srgbClr val="0000FF"/>
                </a:solidFill>
              </a:rPr>
              <a:t>o</a:t>
            </a:r>
            <a:r>
              <a:rPr altLang="en-IN" sz="4181" i="1" lang="en-US" u="sng">
                <a:solidFill>
                  <a:srgbClr val="0000FF"/>
                </a:solidFill>
              </a:rPr>
              <a:t>f</a:t>
            </a:r>
            <a:r>
              <a:rPr altLang="en-IN" sz="4181" i="1" lang="en-US" u="sng">
                <a:solidFill>
                  <a:srgbClr val="0000FF"/>
                </a:solidFill>
              </a:rPr>
              <a:t> </a:t>
            </a:r>
            <a:r>
              <a:rPr altLang="en-IN" sz="4181" i="1" lang="en-US" u="sng">
                <a:solidFill>
                  <a:srgbClr val="0000FF"/>
                </a:solidFill>
              </a:rPr>
              <a:t>R</a:t>
            </a:r>
            <a:r>
              <a:rPr altLang="en-IN" sz="4181" i="1" lang="en-US" u="sng">
                <a:solidFill>
                  <a:srgbClr val="0000FF"/>
                </a:solidFill>
              </a:rPr>
              <a:t>a</a:t>
            </a:r>
            <a:r>
              <a:rPr altLang="en-IN" sz="4181" i="1" lang="en-US" u="sng">
                <a:solidFill>
                  <a:srgbClr val="0000FF"/>
                </a:solidFill>
              </a:rPr>
              <a:t>d</a:t>
            </a:r>
            <a:r>
              <a:rPr altLang="en-IN" sz="4181" i="1" lang="en-US" u="sng">
                <a:solidFill>
                  <a:srgbClr val="0000FF"/>
                </a:solidFill>
              </a:rPr>
              <a:t>ioactiv</a:t>
            </a:r>
            <a:r>
              <a:rPr altLang="en-IN" sz="4181" i="1" lang="en-US" u="sng">
                <a:solidFill>
                  <a:srgbClr val="0000FF"/>
                </a:solidFill>
              </a:rPr>
              <a:t>i</a:t>
            </a:r>
            <a:r>
              <a:rPr altLang="en-IN" sz="4181" i="1" lang="en-US" u="sng">
                <a:solidFill>
                  <a:srgbClr val="0000FF"/>
                </a:solidFill>
              </a:rPr>
              <a:t>t</a:t>
            </a:r>
            <a:r>
              <a:rPr altLang="en-IN" sz="4181" i="1" lang="en-US" u="sng">
                <a:solidFill>
                  <a:srgbClr val="0000FF"/>
                </a:solidFill>
              </a:rPr>
              <a:t>y</a:t>
            </a:r>
            <a:r>
              <a:rPr altLang="en-IN" sz="4181" i="1" lang="en-US" u="sng">
                <a:solidFill>
                  <a:srgbClr val="0000FF"/>
                </a:solidFill>
              </a:rPr>
              <a:t>(</a:t>
            </a:r>
            <a:r>
              <a:rPr altLang="en-IN" sz="4181" i="1" lang="en-IN" u="sng">
                <a:solidFill>
                  <a:srgbClr val="0000FF"/>
                </a:solidFill>
              </a:rPr>
              <a:t>र</a:t>
            </a:r>
            <a:r>
              <a:rPr altLang="en-IN" sz="4181" i="1" lang="en-IN" u="sng">
                <a:solidFill>
                  <a:srgbClr val="0000FF"/>
                </a:solidFill>
              </a:rPr>
              <a:t>े</a:t>
            </a:r>
            <a:r>
              <a:rPr altLang="en-IN" sz="4181" i="1" lang="en-IN" u="sng">
                <a:solidFill>
                  <a:srgbClr val="0000FF"/>
                </a:solidFill>
              </a:rPr>
              <a:t>ड</a:t>
            </a:r>
            <a:r>
              <a:rPr altLang="en-IN" sz="4181" i="1" lang="en-IN" u="sng">
                <a:solidFill>
                  <a:srgbClr val="0000FF"/>
                </a:solidFill>
              </a:rPr>
              <a:t>ियो</a:t>
            </a:r>
            <a:r>
              <a:rPr altLang="en-IN" sz="4181" i="1" lang="en-US" u="sng">
                <a:solidFill>
                  <a:srgbClr val="0000FF"/>
                </a:solidFill>
              </a:rPr>
              <a:t> </a:t>
            </a:r>
            <a:r>
              <a:rPr altLang="en-IN" sz="4181" i="1" lang="en-IN" u="sng">
                <a:solidFill>
                  <a:srgbClr val="0000FF"/>
                </a:solidFill>
              </a:rPr>
              <a:t>सक्रियता</a:t>
            </a:r>
            <a:r>
              <a:rPr altLang="en-IN" sz="4181" i="1" lang="en-US" u="sng">
                <a:solidFill>
                  <a:srgbClr val="0000FF"/>
                </a:solidFill>
              </a:rPr>
              <a:t> </a:t>
            </a:r>
            <a:r>
              <a:rPr altLang="en-IN" sz="4181" i="1" lang="en-IN" u="sng">
                <a:solidFill>
                  <a:srgbClr val="0000FF"/>
                </a:solidFill>
              </a:rPr>
              <a:t>क</a:t>
            </a:r>
            <a:r>
              <a:rPr altLang="en-IN" sz="4181" i="1" lang="en-IN" u="sng">
                <a:solidFill>
                  <a:srgbClr val="0000FF"/>
                </a:solidFill>
              </a:rPr>
              <a:t>े</a:t>
            </a:r>
            <a:r>
              <a:rPr altLang="en-IN" sz="4181" i="1" lang="en-US" u="sng">
                <a:solidFill>
                  <a:srgbClr val="0000FF"/>
                </a:solidFill>
              </a:rPr>
              <a:t> </a:t>
            </a:r>
            <a:r>
              <a:rPr altLang="en-IN" sz="4181" i="1" lang="en-IN" u="sng">
                <a:solidFill>
                  <a:srgbClr val="0000FF"/>
                </a:solidFill>
              </a:rPr>
              <a:t>प्र</a:t>
            </a:r>
            <a:r>
              <a:rPr altLang="en-IN" sz="4181" i="1" lang="en-IN" u="sng">
                <a:solidFill>
                  <a:srgbClr val="0000FF"/>
                </a:solidFill>
              </a:rPr>
              <a:t>क</a:t>
            </a:r>
            <a:r>
              <a:rPr altLang="en-IN" sz="4181" i="1" lang="en-IN" u="sng">
                <a:solidFill>
                  <a:srgbClr val="0000FF"/>
                </a:solidFill>
              </a:rPr>
              <a:t>ार</a:t>
            </a:r>
            <a:r>
              <a:rPr altLang="en-IN" sz="4181" i="1" lang="en-US" u="sng">
                <a:solidFill>
                  <a:srgbClr val="0000FF"/>
                </a:solidFill>
              </a:rPr>
              <a:t>)</a:t>
            </a:r>
            <a:r>
              <a:rPr altLang="en-IN" sz="4181" i="1" lang="en-US" u="sng">
                <a:solidFill>
                  <a:srgbClr val="0000FF"/>
                </a:solidFill>
              </a:rPr>
              <a:t>:</a:t>
            </a:r>
            <a:r>
              <a:rPr altLang="en-IN" sz="4181" i="1" lang="en-US" u="sng">
                <a:solidFill>
                  <a:srgbClr val="0000FF"/>
                </a:solidFill>
              </a:rPr>
              <a:t>-</a:t>
            </a:r>
            <a:endParaRPr sz="4181" i="1" lang="en-US" u="sng">
              <a:solidFill>
                <a:srgbClr val="0000FF"/>
              </a:solidFill>
            </a:endParaRPr>
          </a:p>
          <a:p>
            <a:pPr indent="0" marL="0">
              <a:buNone/>
            </a:pPr>
            <a:r>
              <a:rPr sz="4181" i="0" lang="en-IN" u="none">
                <a:solidFill>
                  <a:srgbClr val="0000FF"/>
                </a:solidFill>
              </a:rPr>
              <a:t>र</a:t>
            </a:r>
            <a:r>
              <a:rPr sz="4181" i="0" lang="en-IN" u="none">
                <a:solidFill>
                  <a:srgbClr val="0000FF"/>
                </a:solidFill>
              </a:rPr>
              <a:t>े</a:t>
            </a:r>
            <a:r>
              <a:rPr sz="4181" i="0" lang="en-IN" u="none">
                <a:solidFill>
                  <a:srgbClr val="0000FF"/>
                </a:solidFill>
              </a:rPr>
              <a:t>ड</a:t>
            </a:r>
            <a:r>
              <a:rPr sz="4181" i="0" lang="en-IN" u="none">
                <a:solidFill>
                  <a:srgbClr val="0000FF"/>
                </a:solidFill>
              </a:rPr>
              <a:t>ियो</a:t>
            </a:r>
            <a:r>
              <a:rPr altLang="en-IN" sz="4181" i="0" lang="en-US" u="none">
                <a:solidFill>
                  <a:srgbClr val="0000FF"/>
                </a:solidFill>
              </a:rPr>
              <a:t> </a:t>
            </a:r>
            <a:r>
              <a:rPr altLang="en-IN" sz="4181" i="0" lang="en-IN" u="none">
                <a:solidFill>
                  <a:srgbClr val="0000FF"/>
                </a:solidFill>
              </a:rPr>
              <a:t>सक्रियता</a:t>
            </a:r>
            <a:r>
              <a:rPr altLang="en-IN" sz="4181" i="0" lang="en-US" u="none">
                <a:solidFill>
                  <a:srgbClr val="0000FF"/>
                </a:solidFill>
              </a:rPr>
              <a:t> </a:t>
            </a:r>
            <a:r>
              <a:rPr altLang="en-IN" sz="4181" i="0" lang="en-US" u="none">
                <a:solidFill>
                  <a:srgbClr val="0000FF"/>
                </a:solidFill>
              </a:rPr>
              <a:t>2</a:t>
            </a:r>
            <a:r>
              <a:rPr altLang="en-IN" sz="4181" i="0" lang="en-US" u="none">
                <a:solidFill>
                  <a:srgbClr val="0000FF"/>
                </a:solidFill>
              </a:rPr>
              <a:t> </a:t>
            </a:r>
            <a:r>
              <a:rPr altLang="en-IN" sz="4181" i="0" lang="en-IN" u="none">
                <a:solidFill>
                  <a:srgbClr val="0000FF"/>
                </a:solidFill>
              </a:rPr>
              <a:t>प्र</a:t>
            </a:r>
            <a:r>
              <a:rPr altLang="en-IN" sz="4181" i="0" lang="en-IN" u="none">
                <a:solidFill>
                  <a:srgbClr val="0000FF"/>
                </a:solidFill>
              </a:rPr>
              <a:t>क</a:t>
            </a:r>
            <a:r>
              <a:rPr altLang="en-IN" sz="4181" i="0" lang="en-IN" u="none">
                <a:solidFill>
                  <a:srgbClr val="0000FF"/>
                </a:solidFill>
              </a:rPr>
              <a:t>ार</a:t>
            </a:r>
            <a:r>
              <a:rPr altLang="en-IN" sz="4181" i="0" lang="en-US" u="none">
                <a:solidFill>
                  <a:srgbClr val="0000FF"/>
                </a:solidFill>
              </a:rPr>
              <a:t> </a:t>
            </a:r>
            <a:r>
              <a:rPr altLang="en-IN" sz="4181" i="0" lang="en-IN" u="none">
                <a:solidFill>
                  <a:srgbClr val="0000FF"/>
                </a:solidFill>
              </a:rPr>
              <a:t>क</a:t>
            </a:r>
            <a:r>
              <a:rPr altLang="en-IN" sz="4181" i="0" lang="en-IN" u="none">
                <a:solidFill>
                  <a:srgbClr val="0000FF"/>
                </a:solidFill>
              </a:rPr>
              <a:t>े</a:t>
            </a:r>
            <a:r>
              <a:rPr altLang="en-IN" sz="4181" i="0" lang="en-US" u="none">
                <a:solidFill>
                  <a:srgbClr val="0000FF"/>
                </a:solidFill>
              </a:rPr>
              <a:t> </a:t>
            </a:r>
            <a:r>
              <a:rPr altLang="en-IN" sz="4181" i="0" lang="en-IN" u="none">
                <a:solidFill>
                  <a:srgbClr val="0000FF"/>
                </a:solidFill>
              </a:rPr>
              <a:t>होते</a:t>
            </a:r>
            <a:r>
              <a:rPr altLang="en-IN" sz="4181" i="0" lang="en-US" u="none">
                <a:solidFill>
                  <a:srgbClr val="0000FF"/>
                </a:solidFill>
              </a:rPr>
              <a:t> </a:t>
            </a:r>
            <a:r>
              <a:rPr altLang="en-IN" sz="4181" i="0" lang="en-IN" u="none">
                <a:solidFill>
                  <a:srgbClr val="0000FF"/>
                </a:solidFill>
              </a:rPr>
              <a:t>ह</a:t>
            </a:r>
            <a:r>
              <a:rPr altLang="en-IN" sz="4181" i="0" lang="en-IN" u="none">
                <a:solidFill>
                  <a:srgbClr val="0000FF"/>
                </a:solidFill>
              </a:rPr>
              <a:t>ैं</a:t>
            </a:r>
            <a:r>
              <a:rPr altLang="en-IN" sz="4181" i="0" lang="en-US" u="none">
                <a:solidFill>
                  <a:srgbClr val="0000FF"/>
                </a:solidFill>
              </a:rPr>
              <a:t> </a:t>
            </a:r>
            <a:r>
              <a:rPr altLang="en-IN" sz="4181" i="0" lang="en-US" u="none">
                <a:solidFill>
                  <a:srgbClr val="0000FF"/>
                </a:solidFill>
              </a:rPr>
              <a:t>-</a:t>
            </a:r>
            <a:endParaRPr sz="4181" i="0" lang="en-US" u="none">
              <a:solidFill>
                <a:srgbClr val="0000FF"/>
              </a:solidFill>
            </a:endParaRPr>
          </a:p>
          <a:p>
            <a:pPr indent="0" marL="0">
              <a:buNone/>
            </a:pPr>
            <a:r>
              <a:rPr altLang="en-IN" sz="4067" i="1" lang="en-US" u="sng">
                <a:solidFill>
                  <a:srgbClr val="0000FF"/>
                </a:solidFill>
              </a:rPr>
              <a:t>1</a:t>
            </a:r>
            <a:r>
              <a:rPr altLang="en-IN" sz="4067" i="1" lang="en-US" u="sng">
                <a:solidFill>
                  <a:srgbClr val="0000FF"/>
                </a:solidFill>
              </a:rPr>
              <a:t>.</a:t>
            </a:r>
            <a:r>
              <a:rPr altLang="en-IN" sz="4067" i="1" lang="en-US" u="sng">
                <a:solidFill>
                  <a:srgbClr val="0000FF"/>
                </a:solidFill>
              </a:rPr>
              <a:t> </a:t>
            </a:r>
            <a:r>
              <a:rPr altLang="en-IN" sz="4067" i="1" lang="en-IN" u="sng">
                <a:solidFill>
                  <a:srgbClr val="0000FF"/>
                </a:solidFill>
              </a:rPr>
              <a:t>प्राकृतिक</a:t>
            </a:r>
            <a:r>
              <a:rPr altLang="en-IN" sz="4067" i="1" lang="en-US" u="sng">
                <a:solidFill>
                  <a:srgbClr val="0000FF"/>
                </a:solidFill>
              </a:rPr>
              <a:t> </a:t>
            </a:r>
            <a:r>
              <a:rPr altLang="en-IN" sz="4067" i="1" lang="en-IN" u="sng">
                <a:solidFill>
                  <a:srgbClr val="0000FF"/>
                </a:solidFill>
              </a:rPr>
              <a:t>र</a:t>
            </a:r>
            <a:r>
              <a:rPr altLang="en-IN" sz="4067" i="1" lang="en-IN" u="sng">
                <a:solidFill>
                  <a:srgbClr val="0000FF"/>
                </a:solidFill>
              </a:rPr>
              <a:t>े</a:t>
            </a:r>
            <a:r>
              <a:rPr altLang="en-IN" sz="4067" i="1" lang="en-IN" u="sng">
                <a:solidFill>
                  <a:srgbClr val="0000FF"/>
                </a:solidFill>
              </a:rPr>
              <a:t>ड</a:t>
            </a:r>
            <a:r>
              <a:rPr altLang="en-IN" sz="4067" i="1" lang="en-IN" u="sng">
                <a:solidFill>
                  <a:srgbClr val="0000FF"/>
                </a:solidFill>
              </a:rPr>
              <a:t>ियो</a:t>
            </a:r>
            <a:r>
              <a:rPr altLang="en-IN" sz="4067" i="1" lang="en-US" u="sng">
                <a:solidFill>
                  <a:srgbClr val="0000FF"/>
                </a:solidFill>
              </a:rPr>
              <a:t> </a:t>
            </a:r>
            <a:r>
              <a:rPr altLang="en-IN" sz="4067" i="1" lang="en-IN" u="sng">
                <a:solidFill>
                  <a:srgbClr val="0000FF"/>
                </a:solidFill>
              </a:rPr>
              <a:t>सक्रियता</a:t>
            </a:r>
            <a:r>
              <a:rPr altLang="en-IN" sz="4067" i="1" lang="en-US" u="sng">
                <a:solidFill>
                  <a:srgbClr val="0000FF"/>
                </a:solidFill>
              </a:rPr>
              <a:t> </a:t>
            </a:r>
            <a:r>
              <a:rPr altLang="en-IN" sz="4067" i="1" lang="en-US" u="sng">
                <a:solidFill>
                  <a:srgbClr val="0000FF"/>
                </a:solidFill>
              </a:rPr>
              <a:t>:</a:t>
            </a:r>
            <a:r>
              <a:rPr altLang="en-IN" sz="4067" i="1" lang="en-US" u="sng">
                <a:solidFill>
                  <a:srgbClr val="0000FF"/>
                </a:solidFill>
              </a:rPr>
              <a:t>-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इस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प्र</a:t>
            </a:r>
            <a:r>
              <a:rPr altLang="en-IN" sz="3658" i="0" lang="en-IN" u="none">
                <a:solidFill>
                  <a:srgbClr val="000000"/>
                </a:solidFill>
              </a:rPr>
              <a:t>क</a:t>
            </a:r>
            <a:r>
              <a:rPr altLang="en-IN" sz="3658" i="0" lang="en-IN" u="none">
                <a:solidFill>
                  <a:srgbClr val="000000"/>
                </a:solidFill>
              </a:rPr>
              <a:t>ार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क</a:t>
            </a:r>
            <a:r>
              <a:rPr altLang="en-IN" sz="3658" i="0" lang="en-IN" u="none">
                <a:solidFill>
                  <a:srgbClr val="000000"/>
                </a:solidFill>
              </a:rPr>
              <a:t>े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र</a:t>
            </a:r>
            <a:r>
              <a:rPr altLang="en-IN" sz="3658" i="0" lang="en-IN" u="none">
                <a:solidFill>
                  <a:srgbClr val="000000"/>
                </a:solidFill>
              </a:rPr>
              <a:t>े</a:t>
            </a:r>
            <a:r>
              <a:rPr altLang="en-IN" sz="3658" i="0" lang="en-IN" u="none">
                <a:solidFill>
                  <a:srgbClr val="000000"/>
                </a:solidFill>
              </a:rPr>
              <a:t>ड</a:t>
            </a:r>
            <a:r>
              <a:rPr altLang="en-IN" sz="3658" i="0" lang="en-IN" u="none">
                <a:solidFill>
                  <a:srgbClr val="000000"/>
                </a:solidFill>
              </a:rPr>
              <a:t>ियो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सक्रियता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म</a:t>
            </a:r>
            <a:r>
              <a:rPr altLang="en-IN" sz="3658" i="0" lang="en-IN" u="none">
                <a:solidFill>
                  <a:srgbClr val="000000"/>
                </a:solidFill>
              </a:rPr>
              <a:t>ें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तत्व</a:t>
            </a:r>
            <a:r>
              <a:rPr altLang="en-IN" sz="3658" i="0" lang="en-IN" u="none">
                <a:solidFill>
                  <a:srgbClr val="000000"/>
                </a:solidFill>
              </a:rPr>
              <a:t>ों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क</a:t>
            </a:r>
            <a:r>
              <a:rPr altLang="en-IN" sz="3658" i="0" lang="en-IN" u="none">
                <a:solidFill>
                  <a:srgbClr val="000000"/>
                </a:solidFill>
              </a:rPr>
              <a:t>े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भारी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नाभि</a:t>
            </a:r>
            <a:r>
              <a:rPr altLang="en-IN" sz="3658" i="0" lang="en-IN" u="none">
                <a:solidFill>
                  <a:srgbClr val="000000"/>
                </a:solidFill>
              </a:rPr>
              <a:t>क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स</a:t>
            </a:r>
            <a:r>
              <a:rPr altLang="en-IN" sz="3658" i="0" lang="en-IN" u="none">
                <a:solidFill>
                  <a:srgbClr val="000000"/>
                </a:solidFill>
              </a:rPr>
              <a:t>े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विकिरण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स्वयं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निकलती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र</a:t>
            </a:r>
            <a:r>
              <a:rPr altLang="en-IN" sz="3658" i="0" lang="en-IN" u="none">
                <a:solidFill>
                  <a:srgbClr val="000000"/>
                </a:solidFill>
              </a:rPr>
              <a:t>ह</a:t>
            </a:r>
            <a:r>
              <a:rPr altLang="en-IN" sz="3658" i="0" lang="en-IN" u="none">
                <a:solidFill>
                  <a:srgbClr val="000000"/>
                </a:solidFill>
              </a:rPr>
              <a:t>त</a:t>
            </a:r>
            <a:r>
              <a:rPr altLang="en-IN" sz="3658" i="0" lang="en-IN" u="none">
                <a:solidFill>
                  <a:srgbClr val="000000"/>
                </a:solidFill>
              </a:rPr>
              <a:t>ी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ह</a:t>
            </a:r>
            <a:r>
              <a:rPr altLang="en-IN" sz="3658" i="0" lang="en-IN" u="none">
                <a:solidFill>
                  <a:srgbClr val="000000"/>
                </a:solidFill>
              </a:rPr>
              <a:t>ै</a:t>
            </a:r>
            <a:r>
              <a:rPr altLang="en-IN" sz="3658" i="0" lang="en-IN" u="none">
                <a:solidFill>
                  <a:srgbClr val="000000"/>
                </a:solidFill>
              </a:rPr>
              <a:t>।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य</a:t>
            </a:r>
            <a:r>
              <a:rPr altLang="en-IN" sz="3658" i="0" lang="en-IN" u="none">
                <a:solidFill>
                  <a:srgbClr val="000000"/>
                </a:solidFill>
              </a:rPr>
              <a:t>े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विकिरण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अल्फ़ा</a:t>
            </a:r>
            <a:r>
              <a:rPr altLang="en-IN" sz="3658" i="0" lang="en-US" u="none">
                <a:solidFill>
                  <a:srgbClr val="000000"/>
                </a:solidFill>
              </a:rPr>
              <a:t>,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बीटा</a:t>
            </a:r>
            <a:r>
              <a:rPr altLang="en-IN" sz="3658" i="0" lang="en-US" u="none">
                <a:solidFill>
                  <a:srgbClr val="000000"/>
                </a:solidFill>
              </a:rPr>
              <a:t>,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गाम</a:t>
            </a:r>
            <a:r>
              <a:rPr altLang="en-IN" sz="3658" i="0" lang="en-IN" u="none">
                <a:solidFill>
                  <a:srgbClr val="000000"/>
                </a:solidFill>
              </a:rPr>
              <a:t>ा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होती</a:t>
            </a:r>
            <a:r>
              <a:rPr altLang="en-IN" sz="3658" i="0" lang="en-US" u="none">
                <a:solidFill>
                  <a:srgbClr val="000000"/>
                </a:solidFill>
              </a:rPr>
              <a:t> </a:t>
            </a:r>
            <a:r>
              <a:rPr altLang="en-IN" sz="3658" i="0" lang="en-IN" u="none">
                <a:solidFill>
                  <a:srgbClr val="000000"/>
                </a:solidFill>
              </a:rPr>
              <a:t>ह</a:t>
            </a:r>
            <a:r>
              <a:rPr altLang="en-IN" sz="3658" i="0" lang="en-IN" u="none">
                <a:solidFill>
                  <a:srgbClr val="000000"/>
                </a:solidFill>
              </a:rPr>
              <a:t>ै</a:t>
            </a:r>
            <a:r>
              <a:rPr altLang="en-IN" sz="3658" i="0" lang="en-IN" u="none">
                <a:solidFill>
                  <a:srgbClr val="000000"/>
                </a:solidFill>
              </a:rPr>
              <a:t>।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endParaRPr sz="3658" i="0" lang="en-US" u="none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3600" i="1" lang="en-US" u="sng">
                <a:solidFill>
                  <a:srgbClr val="0000FF"/>
                </a:solidFill>
              </a:rPr>
              <a:t>2</a:t>
            </a:r>
            <a:r>
              <a:rPr altLang="en-IN" sz="3600" i="1" lang="en-US" u="sng">
                <a:solidFill>
                  <a:srgbClr val="0000FF"/>
                </a:solidFill>
              </a:rPr>
              <a:t>.</a:t>
            </a:r>
            <a:r>
              <a:rPr altLang="en-IN" sz="3600" i="1" lang="en-US" u="sng">
                <a:solidFill>
                  <a:srgbClr val="0000FF"/>
                </a:solidFill>
              </a:rPr>
              <a:t> </a:t>
            </a:r>
            <a:r>
              <a:rPr altLang="en-IN" sz="3600" i="1" lang="en-IN" u="sng">
                <a:solidFill>
                  <a:srgbClr val="0000FF"/>
                </a:solidFill>
              </a:rPr>
              <a:t>कृत्रि</a:t>
            </a:r>
            <a:r>
              <a:rPr altLang="en-IN" sz="3600" i="1" lang="en-IN" u="sng">
                <a:solidFill>
                  <a:srgbClr val="0000FF"/>
                </a:solidFill>
              </a:rPr>
              <a:t>म</a:t>
            </a:r>
            <a:r>
              <a:rPr altLang="en-IN" sz="3600" i="1" lang="en-US" u="sng">
                <a:solidFill>
                  <a:srgbClr val="0000FF"/>
                </a:solidFill>
              </a:rPr>
              <a:t> </a:t>
            </a:r>
            <a:r>
              <a:rPr altLang="en-IN" sz="3600" i="1" lang="en-IN" u="sng">
                <a:solidFill>
                  <a:srgbClr val="0000FF"/>
                </a:solidFill>
              </a:rPr>
              <a:t>र</a:t>
            </a:r>
            <a:r>
              <a:rPr altLang="en-IN" sz="3600" i="1" lang="en-IN" u="sng">
                <a:solidFill>
                  <a:srgbClr val="0000FF"/>
                </a:solidFill>
              </a:rPr>
              <a:t>े</a:t>
            </a:r>
            <a:r>
              <a:rPr altLang="en-IN" sz="3600" i="1" lang="en-IN" u="sng">
                <a:solidFill>
                  <a:srgbClr val="0000FF"/>
                </a:solidFill>
              </a:rPr>
              <a:t>ड</a:t>
            </a:r>
            <a:r>
              <a:rPr altLang="en-IN" sz="3600" i="1" lang="en-IN" u="sng">
                <a:solidFill>
                  <a:srgbClr val="0000FF"/>
                </a:solidFill>
              </a:rPr>
              <a:t>ियो</a:t>
            </a:r>
            <a:r>
              <a:rPr altLang="en-IN" sz="3600" i="1" lang="en-US" u="sng">
                <a:solidFill>
                  <a:srgbClr val="0000FF"/>
                </a:solidFill>
              </a:rPr>
              <a:t> </a:t>
            </a:r>
            <a:r>
              <a:rPr altLang="en-IN" sz="3600" i="1" lang="en-IN" u="sng">
                <a:solidFill>
                  <a:srgbClr val="0000FF"/>
                </a:solidFill>
              </a:rPr>
              <a:t>सक्रियता</a:t>
            </a:r>
            <a:r>
              <a:rPr altLang="en-IN" sz="3600" i="1" lang="en-US" u="sng">
                <a:solidFill>
                  <a:srgbClr val="0000FF"/>
                </a:solidFill>
              </a:rPr>
              <a:t> </a:t>
            </a:r>
            <a:r>
              <a:rPr altLang="en-IN" sz="3600" i="1" lang="en-US" u="sng">
                <a:solidFill>
                  <a:srgbClr val="0000FF"/>
                </a:solidFill>
              </a:rPr>
              <a:t>:</a:t>
            </a:r>
            <a:r>
              <a:rPr altLang="en-IN" sz="3600" i="1" lang="en-US" u="sng">
                <a:solidFill>
                  <a:srgbClr val="0000FF"/>
                </a:solidFill>
              </a:rPr>
              <a:t>-</a:t>
            </a:r>
            <a:endParaRPr sz="3300" i="1" lang="en-US" u="sng">
              <a:solidFill>
                <a:srgbClr val="0000FF"/>
              </a:solidFill>
            </a:endParaRPr>
          </a:p>
          <a:p>
            <a:pPr indent="0" marL="0">
              <a:buNone/>
            </a:pP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इस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प्र</a:t>
            </a:r>
            <a:r>
              <a:rPr altLang="en-IN" sz="3600" i="0" lang="en-IN" u="none"/>
              <a:t>क</a:t>
            </a:r>
            <a:r>
              <a:rPr altLang="en-IN" sz="3600" i="0" lang="en-IN" u="none"/>
              <a:t>ार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क</a:t>
            </a:r>
            <a:r>
              <a:rPr altLang="en-IN" sz="3600" i="0" lang="en-IN" u="none"/>
              <a:t>े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र</a:t>
            </a:r>
            <a:r>
              <a:rPr altLang="en-IN" sz="3600" i="0" lang="en-IN" u="none"/>
              <a:t>े</a:t>
            </a:r>
            <a:r>
              <a:rPr altLang="en-IN" sz="3600" i="0" lang="en-IN" u="none"/>
              <a:t>ड</a:t>
            </a:r>
            <a:r>
              <a:rPr altLang="en-IN" sz="3600" i="0" lang="en-IN" u="none"/>
              <a:t>ियो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सक्रियता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म</a:t>
            </a:r>
            <a:r>
              <a:rPr altLang="en-IN" sz="3600" i="0" lang="en-IN" u="none"/>
              <a:t>ें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पदार्थ</a:t>
            </a:r>
            <a:r>
              <a:rPr altLang="en-IN" sz="3600" i="0" lang="en-IN" u="none"/>
              <a:t>ो</a:t>
            </a:r>
            <a:r>
              <a:rPr altLang="en-IN" sz="3600" i="0" lang="en-IN" u="none"/>
              <a:t>ं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क</a:t>
            </a:r>
            <a:r>
              <a:rPr altLang="en-IN" sz="3600" i="0" lang="en-IN" u="none"/>
              <a:t>े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नाभि</a:t>
            </a:r>
            <a:r>
              <a:rPr altLang="en-IN" sz="3600" i="0" lang="en-IN" u="none"/>
              <a:t>क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स</a:t>
            </a:r>
            <a:r>
              <a:rPr altLang="en-IN" sz="3600" i="0" lang="en-IN" u="none"/>
              <a:t>े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कृत्रि</a:t>
            </a:r>
            <a:r>
              <a:rPr altLang="en-IN" sz="3600" i="0" lang="en-IN" u="none"/>
              <a:t>म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विध</a:t>
            </a:r>
            <a:r>
              <a:rPr altLang="en-IN" sz="3600" i="0" lang="en-IN" u="none"/>
              <a:t>ि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द्वार</a:t>
            </a:r>
            <a:r>
              <a:rPr altLang="en-IN" sz="3600" i="0" lang="en-IN" u="none"/>
              <a:t>ा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विकिरण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उत्सर्जित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कराया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जाता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ह</a:t>
            </a:r>
            <a:r>
              <a:rPr altLang="en-IN" sz="3600" i="0" lang="en-IN" u="none"/>
              <a:t>ै</a:t>
            </a:r>
            <a:r>
              <a:rPr altLang="en-IN" sz="3600" i="0" lang="en-IN" u="none"/>
              <a:t>।</a:t>
            </a:r>
            <a:endParaRPr sz="2700" i="1" lang="en-US" u="sng"/>
          </a:p>
          <a:p>
            <a:pPr indent="0" marL="0">
              <a:buNone/>
            </a:pPr>
            <a:r>
              <a:rPr altLang="en-IN" sz="3600" i="0" lang="en-US" u="none"/>
              <a:t> </a:t>
            </a:r>
            <a:r>
              <a:rPr altLang="en-IN" sz="3600" i="0" lang="en-IN" u="none"/>
              <a:t>उदा</a:t>
            </a:r>
            <a:r>
              <a:rPr altLang="en-IN" sz="3600" i="0" lang="en-US" u="none"/>
              <a:t>.</a:t>
            </a:r>
            <a:r>
              <a:rPr altLang="en-IN" sz="3600" i="0" lang="en-US" u="none"/>
              <a:t> </a:t>
            </a:r>
            <a:r>
              <a:rPr altLang="en-IN" sz="3600" i="0" lang="en-US" u="none"/>
              <a:t>-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अल्फ़ा</a:t>
            </a:r>
            <a:r>
              <a:rPr altLang="en-IN" sz="3600" i="0" lang="en-US" u="none"/>
              <a:t>,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बीटा</a:t>
            </a:r>
            <a:r>
              <a:rPr altLang="en-IN" sz="3600" i="0" lang="en-US" u="none"/>
              <a:t>,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पाजिट्रॉ</a:t>
            </a:r>
            <a:r>
              <a:rPr altLang="en-IN" sz="3600" i="0" lang="en-IN" u="none"/>
              <a:t>न</a:t>
            </a:r>
            <a:r>
              <a:rPr altLang="en-IN" sz="3600" i="0" lang="en-US" u="none"/>
              <a:t>,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म</a:t>
            </a:r>
            <a:r>
              <a:rPr altLang="en-IN" sz="3600" i="0" lang="en-IN" u="none"/>
              <a:t>े</a:t>
            </a:r>
            <a:r>
              <a:rPr altLang="en-IN" sz="3600" i="0" lang="en-IN" u="none"/>
              <a:t>श</a:t>
            </a:r>
            <a:r>
              <a:rPr altLang="en-IN" sz="3600" i="0" lang="en-IN" u="none"/>
              <a:t>ा</a:t>
            </a:r>
            <a:r>
              <a:rPr altLang="en-IN" sz="3600" i="0" lang="en-IN" u="none"/>
              <a:t>न</a:t>
            </a:r>
            <a:r>
              <a:rPr altLang="en-IN" sz="3600" i="0" lang="en-US" u="none"/>
              <a:t> </a:t>
            </a:r>
            <a:r>
              <a:rPr altLang="en-IN" sz="3600" i="0" lang="en-IN" u="none"/>
              <a:t>आदि</a:t>
            </a:r>
            <a:r>
              <a:rPr altLang="en-IN" sz="3600" i="0" lang="en-IN" u="none"/>
              <a:t>।</a:t>
            </a:r>
            <a:endParaRPr sz="3658" i="0" lang="en-US" u="none">
              <a:solidFill>
                <a:srgbClr val="65FF65"/>
              </a:solidFill>
            </a:endParaRPr>
          </a:p>
          <a:p>
            <a:pPr indent="0" marL="0">
              <a:buNone/>
            </a:pPr>
            <a:endParaRPr sz="3658" i="0" lang="en-US" u="none">
              <a:solidFill>
                <a:srgbClr val="65FF65"/>
              </a:solidFill>
            </a:endParaRPr>
          </a:p>
          <a:p>
            <a:pPr indent="0" marL="0">
              <a:buNone/>
            </a:pPr>
            <a:endParaRPr sz="3658" i="0" lang="en-US" u="none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2500" i="0" lang="en-US" u="none">
                <a:solidFill>
                  <a:srgbClr val="65FF65"/>
                </a:solidFill>
              </a:rPr>
              <a:t> </a:t>
            </a:r>
            <a:r>
              <a:rPr altLang="en-IN" sz="2500" i="0" lang="en-US" u="none">
                <a:solidFill>
                  <a:srgbClr val="65FF65"/>
                </a:solidFill>
              </a:rPr>
              <a:t> </a:t>
            </a:r>
            <a:endParaRPr sz="2500" i="0" lang="en-US" u="none">
              <a:solidFill>
                <a:srgbClr val="65FF65"/>
              </a:solidFill>
            </a:endParaRPr>
          </a:p>
          <a:p>
            <a:pPr indent="0" marL="0">
              <a:buNone/>
            </a:pPr>
            <a:endParaRPr i="0" lang="en-US" u="none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2200" i="0" lang="en-US" u="none">
                <a:solidFill>
                  <a:srgbClr val="65FF65"/>
                </a:solidFill>
              </a:rPr>
              <a:t> </a:t>
            </a:r>
            <a:endParaRPr i="0" lang="en-US" u="none">
              <a:solidFill>
                <a:srgbClr val="65FF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idx="1"/>
          </p:nvPr>
        </p:nvSpPr>
        <p:spPr>
          <a:xfrm rot="6725">
            <a:off x="333980" y="8533"/>
            <a:ext cx="8732621" cy="6509537"/>
          </a:xfrm>
          <a:solidFill>
            <a:srgbClr val="99CCFF"/>
          </a:solidFill>
        </p:spPr>
        <p:txBody>
          <a:bodyPr>
            <a:normAutofit fontScale="96429" lnSpcReduction="20000"/>
          </a:bodyPr>
          <a:p>
            <a:pPr indent="0" marL="0">
              <a:buNone/>
            </a:pPr>
            <a:r>
              <a:rPr sz="3548" i="0" lang="en-IN" u="none">
                <a:solidFill>
                  <a:srgbClr val="330066"/>
                </a:solidFill>
              </a:rPr>
              <a:t>उत्सर्जित</a:t>
            </a:r>
            <a:r>
              <a:rPr altLang="en-IN" sz="3548" i="0" lang="en-US" u="none">
                <a:solidFill>
                  <a:srgbClr val="330066"/>
                </a:solidFill>
              </a:rPr>
              <a:t> </a:t>
            </a:r>
            <a:r>
              <a:rPr altLang="en-IN" sz="3548" i="0" lang="en-IN" u="none">
                <a:solidFill>
                  <a:srgbClr val="330066"/>
                </a:solidFill>
              </a:rPr>
              <a:t>विकिरण</a:t>
            </a:r>
            <a:r>
              <a:rPr altLang="en-IN" sz="3548" i="0" lang="en-IN" u="none">
                <a:solidFill>
                  <a:srgbClr val="330066"/>
                </a:solidFill>
              </a:rPr>
              <a:t>ों</a:t>
            </a:r>
            <a:r>
              <a:rPr altLang="en-IN" sz="3548" i="0" lang="en-US" u="none">
                <a:solidFill>
                  <a:srgbClr val="330066"/>
                </a:solidFill>
              </a:rPr>
              <a:t> </a:t>
            </a:r>
            <a:r>
              <a:rPr altLang="en-IN" sz="3548" i="0" lang="en-IN" u="none">
                <a:solidFill>
                  <a:srgbClr val="330066"/>
                </a:solidFill>
              </a:rPr>
              <a:t>क</a:t>
            </a:r>
            <a:r>
              <a:rPr altLang="en-IN" sz="3548" i="0" lang="en-IN" u="none">
                <a:solidFill>
                  <a:srgbClr val="330066"/>
                </a:solidFill>
              </a:rPr>
              <a:t>े</a:t>
            </a:r>
            <a:r>
              <a:rPr altLang="en-IN" sz="3548" i="0" lang="en-US" u="none">
                <a:solidFill>
                  <a:srgbClr val="330066"/>
                </a:solidFill>
              </a:rPr>
              <a:t> </a:t>
            </a:r>
            <a:r>
              <a:rPr altLang="en-IN" sz="3548" i="0" lang="en-IN" u="none">
                <a:solidFill>
                  <a:srgbClr val="330066"/>
                </a:solidFill>
              </a:rPr>
              <a:t>गुण</a:t>
            </a:r>
            <a:r>
              <a:rPr altLang="en-IN" sz="3548" i="0" lang="en-US" u="none">
                <a:solidFill>
                  <a:srgbClr val="330066"/>
                </a:solidFill>
              </a:rPr>
              <a:t>:</a:t>
            </a:r>
            <a:r>
              <a:rPr altLang="en-IN" sz="3548" i="0" lang="en-US" u="none">
                <a:solidFill>
                  <a:srgbClr val="330066"/>
                </a:solidFill>
              </a:rPr>
              <a:t>-</a:t>
            </a:r>
            <a:endParaRPr sz="3658" i="0" lang="en-US" u="none">
              <a:solidFill>
                <a:srgbClr val="65FF65"/>
              </a:solidFill>
            </a:endParaRPr>
          </a:p>
          <a:p>
            <a:pPr indent="0" marL="0">
              <a:buNone/>
            </a:pPr>
            <a:r>
              <a:rPr altLang="en-IN" sz="2800" i="0" lang="en-US" u="none">
                <a:solidFill>
                  <a:srgbClr val="000000"/>
                </a:solidFill>
              </a:rPr>
              <a:t>(</a:t>
            </a:r>
            <a:r>
              <a:rPr altLang="en-IN" sz="2800" i="0" lang="en-US" u="none">
                <a:solidFill>
                  <a:srgbClr val="000000"/>
                </a:solidFill>
              </a:rPr>
              <a:t>a</a:t>
            </a:r>
            <a:r>
              <a:rPr altLang="en-IN" sz="2800" i="0" lang="en-US" u="none">
                <a:solidFill>
                  <a:srgbClr val="000000"/>
                </a:solidFill>
              </a:rPr>
              <a:t>)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अल्फ़ा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कण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ी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ख</a:t>
            </a:r>
            <a:r>
              <a:rPr altLang="en-IN" sz="2800" i="0" lang="en-IN" u="none">
                <a:solidFill>
                  <a:srgbClr val="000000"/>
                </a:solidFill>
              </a:rPr>
              <a:t>ो</a:t>
            </a:r>
            <a:r>
              <a:rPr altLang="en-IN" sz="2800" i="0" lang="en-IN" u="none">
                <a:solidFill>
                  <a:srgbClr val="000000"/>
                </a:solidFill>
              </a:rPr>
              <a:t>ज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हेनरी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बे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ुरल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न</a:t>
            </a:r>
            <a:r>
              <a:rPr altLang="en-IN" sz="2800" i="0" lang="en-IN" u="none">
                <a:solidFill>
                  <a:srgbClr val="000000"/>
                </a:solidFill>
              </a:rPr>
              <a:t>े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ी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थ</a:t>
            </a:r>
            <a:r>
              <a:rPr altLang="en-IN" sz="2800" i="0" lang="en-IN" u="none">
                <a:solidFill>
                  <a:srgbClr val="000000"/>
                </a:solidFill>
              </a:rPr>
              <a:t>ी</a:t>
            </a:r>
            <a:r>
              <a:rPr altLang="en-IN" sz="2800" i="0" lang="en-IN" u="none">
                <a:solidFill>
                  <a:srgbClr val="000000"/>
                </a:solidFill>
              </a:rPr>
              <a:t>।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य</a:t>
            </a:r>
            <a:r>
              <a:rPr altLang="en-IN" sz="2800" i="0" lang="en-IN" u="none">
                <a:solidFill>
                  <a:srgbClr val="000000"/>
                </a:solidFill>
              </a:rPr>
              <a:t>े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धनावेश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य</a:t>
            </a:r>
            <a:r>
              <a:rPr altLang="en-IN" sz="2800" i="0" lang="en-IN" u="none">
                <a:solidFill>
                  <a:srgbClr val="000000"/>
                </a:solidFill>
              </a:rPr>
              <a:t>ु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्त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हीलियम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ा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द्विआय</a:t>
            </a:r>
            <a:r>
              <a:rPr altLang="en-IN" sz="2800" i="0" lang="en-IN" u="none">
                <a:solidFill>
                  <a:srgbClr val="000000"/>
                </a:solidFill>
              </a:rPr>
              <a:t>न</a:t>
            </a:r>
            <a:r>
              <a:rPr altLang="en-IN" sz="2800" i="0" lang="en-IN" u="none">
                <a:solidFill>
                  <a:srgbClr val="000000"/>
                </a:solidFill>
              </a:rPr>
              <a:t>ि</a:t>
            </a:r>
            <a:r>
              <a:rPr altLang="en-IN" sz="2800" i="0" lang="en-IN" u="none">
                <a:solidFill>
                  <a:srgbClr val="000000"/>
                </a:solidFill>
              </a:rPr>
              <a:t>त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ण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ह</a:t>
            </a:r>
            <a:r>
              <a:rPr altLang="en-IN" sz="2800" i="0" lang="en-IN" u="none">
                <a:solidFill>
                  <a:srgbClr val="000000"/>
                </a:solidFill>
              </a:rPr>
              <a:t>ै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जिसमे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2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न</a:t>
            </a:r>
            <a:r>
              <a:rPr altLang="en-IN" sz="2800" i="0" lang="en-IN" u="none">
                <a:solidFill>
                  <a:srgbClr val="000000"/>
                </a:solidFill>
              </a:rPr>
              <a:t>्य</a:t>
            </a:r>
            <a:r>
              <a:rPr altLang="en-IN" sz="2800" i="0" lang="en-IN" u="none">
                <a:solidFill>
                  <a:srgbClr val="000000"/>
                </a:solidFill>
              </a:rPr>
              <a:t>ू</a:t>
            </a:r>
            <a:r>
              <a:rPr altLang="en-IN" sz="2800" i="0" lang="en-IN" u="none">
                <a:solidFill>
                  <a:srgbClr val="000000"/>
                </a:solidFill>
              </a:rPr>
              <a:t>ट</a:t>
            </a:r>
            <a:r>
              <a:rPr altLang="en-IN" sz="2800" i="0" lang="en-IN" u="none">
                <a:solidFill>
                  <a:srgbClr val="000000"/>
                </a:solidFill>
              </a:rPr>
              <a:t>्रॉन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तथ</a:t>
            </a:r>
            <a:r>
              <a:rPr altLang="en-IN" sz="2800" i="0" lang="en-IN" u="none">
                <a:solidFill>
                  <a:srgbClr val="000000"/>
                </a:solidFill>
              </a:rPr>
              <a:t>ा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2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प्रोटॉन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होता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ह</a:t>
            </a:r>
            <a:r>
              <a:rPr altLang="en-IN" sz="2800" i="0" lang="en-IN" u="none">
                <a:solidFill>
                  <a:srgbClr val="000000"/>
                </a:solidFill>
              </a:rPr>
              <a:t>ै</a:t>
            </a:r>
            <a:r>
              <a:rPr altLang="en-IN" sz="2800" i="0" lang="en-IN" u="none">
                <a:solidFill>
                  <a:srgbClr val="000000"/>
                </a:solidFill>
              </a:rPr>
              <a:t>।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द्रव्यमान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=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6</a:t>
            </a:r>
            <a:r>
              <a:rPr altLang="en-IN" sz="2800" i="0" lang="en-US" u="none">
                <a:solidFill>
                  <a:srgbClr val="000000"/>
                </a:solidFill>
              </a:rPr>
              <a:t>.</a:t>
            </a:r>
            <a:r>
              <a:rPr altLang="en-IN" sz="2800" i="0" lang="en-US" u="none">
                <a:solidFill>
                  <a:srgbClr val="000000"/>
                </a:solidFill>
              </a:rPr>
              <a:t>6</a:t>
            </a:r>
            <a:r>
              <a:rPr altLang="en-IN" sz="2800" i="0" lang="en-US" u="none">
                <a:solidFill>
                  <a:srgbClr val="000000"/>
                </a:solidFill>
              </a:rPr>
              <a:t>7</a:t>
            </a:r>
            <a:r>
              <a:rPr altLang="en-IN" sz="2800" i="0" lang="en-IN" u="none">
                <a:solidFill>
                  <a:srgbClr val="000000"/>
                </a:solidFill>
              </a:rPr>
              <a:t>×</a:t>
            </a:r>
            <a:r>
              <a:rPr altLang="en-IN" sz="2800" i="0" lang="en-US" u="none">
                <a:solidFill>
                  <a:srgbClr val="000000"/>
                </a:solidFill>
              </a:rPr>
              <a:t>1</a:t>
            </a:r>
            <a:r>
              <a:rPr altLang="en-IN" sz="2800" i="0" lang="en-US" u="none">
                <a:solidFill>
                  <a:srgbClr val="000000"/>
                </a:solidFill>
              </a:rPr>
              <a:t>0</a:t>
            </a:r>
            <a:r>
              <a:rPr altLang="en-IN" sz="2800" i="0" lang="en-US" u="none">
                <a:solidFill>
                  <a:srgbClr val="000000"/>
                </a:solidFill>
              </a:rPr>
              <a:t>^</a:t>
            </a:r>
            <a:r>
              <a:rPr altLang="en-IN" sz="2800" i="0" lang="en-US" u="none">
                <a:solidFill>
                  <a:srgbClr val="000000"/>
                </a:solidFill>
              </a:rPr>
              <a:t>-</a:t>
            </a:r>
            <a:r>
              <a:rPr altLang="en-IN" sz="2800" i="0" lang="en-US" u="none">
                <a:solidFill>
                  <a:srgbClr val="000000"/>
                </a:solidFill>
              </a:rPr>
              <a:t>2</a:t>
            </a:r>
            <a:r>
              <a:rPr altLang="en-IN" sz="2800" i="0" lang="en-US" u="none">
                <a:solidFill>
                  <a:srgbClr val="000000"/>
                </a:solidFill>
              </a:rPr>
              <a:t>7</a:t>
            </a:r>
            <a:r>
              <a:rPr altLang="en-IN" sz="2800" i="0" lang="en-US" u="none">
                <a:solidFill>
                  <a:srgbClr val="000000"/>
                </a:solidFill>
              </a:rPr>
              <a:t>k</a:t>
            </a:r>
            <a:r>
              <a:rPr altLang="en-IN" sz="2800" i="0" lang="en-US" u="none">
                <a:solidFill>
                  <a:srgbClr val="000000"/>
                </a:solidFill>
              </a:rPr>
              <a:t>g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आवेश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=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3</a:t>
            </a:r>
            <a:r>
              <a:rPr altLang="en-IN" sz="2800" i="0" lang="en-US" u="none">
                <a:solidFill>
                  <a:srgbClr val="000000"/>
                </a:solidFill>
              </a:rPr>
              <a:t>.</a:t>
            </a:r>
            <a:r>
              <a:rPr altLang="en-IN" sz="2800" i="0" lang="en-US" u="none">
                <a:solidFill>
                  <a:srgbClr val="000000"/>
                </a:solidFill>
              </a:rPr>
              <a:t>2</a:t>
            </a:r>
            <a:r>
              <a:rPr altLang="en-IN" sz="2800" i="0" lang="en-IN" u="none">
                <a:solidFill>
                  <a:srgbClr val="000000"/>
                </a:solidFill>
              </a:rPr>
              <a:t>×</a:t>
            </a:r>
            <a:r>
              <a:rPr altLang="en-IN" sz="2800" i="0" lang="en-US" u="none">
                <a:solidFill>
                  <a:srgbClr val="000000"/>
                </a:solidFill>
              </a:rPr>
              <a:t>1</a:t>
            </a:r>
            <a:r>
              <a:rPr altLang="en-IN" sz="2800" i="0" lang="en-US" u="none">
                <a:solidFill>
                  <a:srgbClr val="000000"/>
                </a:solidFill>
              </a:rPr>
              <a:t>0</a:t>
            </a:r>
            <a:r>
              <a:rPr altLang="en-IN" sz="2800" i="0" lang="en-US" u="none">
                <a:solidFill>
                  <a:srgbClr val="000000"/>
                </a:solidFill>
              </a:rPr>
              <a:t>^</a:t>
            </a:r>
            <a:r>
              <a:rPr altLang="en-IN" sz="2800" i="0" lang="en-US" u="none">
                <a:solidFill>
                  <a:srgbClr val="000000"/>
                </a:solidFill>
              </a:rPr>
              <a:t>-</a:t>
            </a:r>
            <a:r>
              <a:rPr altLang="en-IN" sz="2800" i="0" lang="en-US" u="none">
                <a:solidFill>
                  <a:srgbClr val="000000"/>
                </a:solidFill>
              </a:rPr>
              <a:t>1</a:t>
            </a:r>
            <a:r>
              <a:rPr altLang="en-IN" sz="2800" i="0" lang="en-US" u="none">
                <a:solidFill>
                  <a:srgbClr val="000000"/>
                </a:solidFill>
              </a:rPr>
              <a:t>9</a:t>
            </a:r>
            <a:r>
              <a:rPr altLang="en-IN" sz="2800" i="0" lang="en-US" u="none">
                <a:solidFill>
                  <a:srgbClr val="000000"/>
                </a:solidFill>
              </a:rPr>
              <a:t>q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2800" i="0" lang="en-US" u="none">
                <a:solidFill>
                  <a:srgbClr val="000000"/>
                </a:solidFill>
              </a:rPr>
              <a:t>(</a:t>
            </a:r>
            <a:r>
              <a:rPr altLang="en-IN" sz="2800" i="0" lang="en-US" u="none">
                <a:solidFill>
                  <a:srgbClr val="000000"/>
                </a:solidFill>
              </a:rPr>
              <a:t>b</a:t>
            </a:r>
            <a:r>
              <a:rPr altLang="en-IN" sz="2800" i="0" lang="en-US" u="none">
                <a:solidFill>
                  <a:srgbClr val="000000"/>
                </a:solidFill>
              </a:rPr>
              <a:t>)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बीटा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ण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ी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ख</a:t>
            </a:r>
            <a:r>
              <a:rPr altLang="en-IN" sz="2800" i="0" lang="en-IN" u="none">
                <a:solidFill>
                  <a:srgbClr val="000000"/>
                </a:solidFill>
              </a:rPr>
              <a:t>ो</a:t>
            </a:r>
            <a:r>
              <a:rPr altLang="en-IN" sz="2800" i="0" lang="en-IN" u="none">
                <a:solidFill>
                  <a:srgbClr val="000000"/>
                </a:solidFill>
              </a:rPr>
              <a:t>ज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रदरफोर्ड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न</a:t>
            </a:r>
            <a:r>
              <a:rPr altLang="en-IN" sz="2800" i="0" lang="en-IN" u="none">
                <a:solidFill>
                  <a:srgbClr val="000000"/>
                </a:solidFill>
              </a:rPr>
              <a:t>े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ी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थ</a:t>
            </a:r>
            <a:r>
              <a:rPr altLang="en-IN" sz="2800" i="0" lang="en-IN" u="none">
                <a:solidFill>
                  <a:srgbClr val="000000"/>
                </a:solidFill>
              </a:rPr>
              <a:t>ी</a:t>
            </a:r>
            <a:r>
              <a:rPr altLang="en-IN" sz="2800" i="0" lang="en-IN" u="none">
                <a:solidFill>
                  <a:srgbClr val="000000"/>
                </a:solidFill>
              </a:rPr>
              <a:t>।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य</a:t>
            </a:r>
            <a:r>
              <a:rPr altLang="en-IN" sz="2800" i="0" lang="en-IN" u="none">
                <a:solidFill>
                  <a:srgbClr val="000000"/>
                </a:solidFill>
              </a:rPr>
              <a:t>ह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ऋ</a:t>
            </a:r>
            <a:r>
              <a:rPr altLang="en-IN" sz="2800" i="0" lang="en-IN" u="none">
                <a:solidFill>
                  <a:srgbClr val="000000"/>
                </a:solidFill>
              </a:rPr>
              <a:t>ण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आवेश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य</a:t>
            </a:r>
            <a:r>
              <a:rPr altLang="en-IN" sz="2800" i="0" lang="en-IN" u="none">
                <a:solidFill>
                  <a:srgbClr val="000000"/>
                </a:solidFill>
              </a:rPr>
              <a:t>ु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्त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ण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ह</a:t>
            </a:r>
            <a:r>
              <a:rPr altLang="en-IN" sz="2800" i="0" lang="en-IN" u="none">
                <a:solidFill>
                  <a:srgbClr val="000000"/>
                </a:solidFill>
              </a:rPr>
              <a:t>ै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।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द्रव्यमान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=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9</a:t>
            </a:r>
            <a:r>
              <a:rPr altLang="en-IN" sz="2800" i="0" lang="en-US" u="none">
                <a:solidFill>
                  <a:srgbClr val="000000"/>
                </a:solidFill>
              </a:rPr>
              <a:t>.</a:t>
            </a:r>
            <a:r>
              <a:rPr altLang="en-IN" sz="2800" i="0" lang="en-US" u="none">
                <a:solidFill>
                  <a:srgbClr val="000000"/>
                </a:solidFill>
              </a:rPr>
              <a:t>1</a:t>
            </a:r>
            <a:r>
              <a:rPr altLang="en-IN" sz="2800" i="0" lang="en-IN" u="none">
                <a:solidFill>
                  <a:srgbClr val="000000"/>
                </a:solidFill>
              </a:rPr>
              <a:t>×</a:t>
            </a:r>
            <a:r>
              <a:rPr altLang="en-IN" sz="2800" i="0" lang="en-US" u="none">
                <a:solidFill>
                  <a:srgbClr val="000000"/>
                </a:solidFill>
              </a:rPr>
              <a:t>1</a:t>
            </a:r>
            <a:r>
              <a:rPr altLang="en-IN" sz="2800" i="0" lang="en-US" u="none">
                <a:solidFill>
                  <a:srgbClr val="000000"/>
                </a:solidFill>
              </a:rPr>
              <a:t>0</a:t>
            </a:r>
            <a:r>
              <a:rPr altLang="en-IN" sz="2800" i="0" lang="en-US" u="none">
                <a:solidFill>
                  <a:srgbClr val="000000"/>
                </a:solidFill>
              </a:rPr>
              <a:t>^</a:t>
            </a:r>
            <a:r>
              <a:rPr altLang="en-IN" sz="2800" i="0" lang="en-US" u="none">
                <a:solidFill>
                  <a:srgbClr val="000000"/>
                </a:solidFill>
              </a:rPr>
              <a:t>-</a:t>
            </a:r>
            <a:r>
              <a:rPr altLang="en-IN" sz="2800" i="0" lang="en-US" u="none">
                <a:solidFill>
                  <a:srgbClr val="000000"/>
                </a:solidFill>
              </a:rPr>
              <a:t>3</a:t>
            </a:r>
            <a:r>
              <a:rPr altLang="en-IN" sz="2800" i="0" lang="en-US" u="none">
                <a:solidFill>
                  <a:srgbClr val="000000"/>
                </a:solidFill>
              </a:rPr>
              <a:t>1</a:t>
            </a:r>
            <a:r>
              <a:rPr altLang="en-IN" sz="2800" i="0" lang="en-US" u="none">
                <a:solidFill>
                  <a:srgbClr val="000000"/>
                </a:solidFill>
              </a:rPr>
              <a:t>k</a:t>
            </a:r>
            <a:r>
              <a:rPr altLang="en-IN" sz="2800" i="0" lang="en-US" u="none">
                <a:solidFill>
                  <a:srgbClr val="000000"/>
                </a:solidFill>
              </a:rPr>
              <a:t>g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आवेश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=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-</a:t>
            </a:r>
            <a:r>
              <a:rPr altLang="en-IN" sz="2800" i="0" lang="en-US" u="none">
                <a:solidFill>
                  <a:srgbClr val="000000"/>
                </a:solidFill>
              </a:rPr>
              <a:t>1</a:t>
            </a:r>
            <a:r>
              <a:rPr altLang="en-IN" sz="2800" i="0" lang="en-US" u="none">
                <a:solidFill>
                  <a:srgbClr val="000000"/>
                </a:solidFill>
              </a:rPr>
              <a:t>.</a:t>
            </a:r>
            <a:r>
              <a:rPr altLang="en-IN" sz="2800" i="0" lang="en-US" u="none">
                <a:solidFill>
                  <a:srgbClr val="000000"/>
                </a:solidFill>
              </a:rPr>
              <a:t>6</a:t>
            </a:r>
            <a:r>
              <a:rPr altLang="en-IN" sz="2800" i="0" lang="en-IN" u="none">
                <a:solidFill>
                  <a:srgbClr val="000000"/>
                </a:solidFill>
              </a:rPr>
              <a:t>×</a:t>
            </a:r>
            <a:r>
              <a:rPr altLang="en-IN" sz="2800" i="0" lang="en-US" u="none">
                <a:solidFill>
                  <a:srgbClr val="000000"/>
                </a:solidFill>
              </a:rPr>
              <a:t>1</a:t>
            </a:r>
            <a:r>
              <a:rPr altLang="en-IN" sz="2800" i="0" lang="en-US" u="none">
                <a:solidFill>
                  <a:srgbClr val="000000"/>
                </a:solidFill>
              </a:rPr>
              <a:t>0</a:t>
            </a:r>
            <a:r>
              <a:rPr altLang="en-IN" sz="2800" i="0" lang="en-US" u="none">
                <a:solidFill>
                  <a:srgbClr val="000000"/>
                </a:solidFill>
              </a:rPr>
              <a:t>^</a:t>
            </a:r>
            <a:r>
              <a:rPr altLang="en-IN" sz="2800" i="0" lang="en-US" u="none">
                <a:solidFill>
                  <a:srgbClr val="000000"/>
                </a:solidFill>
              </a:rPr>
              <a:t>-</a:t>
            </a:r>
            <a:r>
              <a:rPr altLang="en-IN" sz="2800" i="0" lang="en-US" u="none">
                <a:solidFill>
                  <a:srgbClr val="000000"/>
                </a:solidFill>
              </a:rPr>
              <a:t>1</a:t>
            </a:r>
            <a:r>
              <a:rPr altLang="en-IN" sz="2800" i="0" lang="en-US" u="none">
                <a:solidFill>
                  <a:srgbClr val="000000"/>
                </a:solidFill>
              </a:rPr>
              <a:t>9</a:t>
            </a:r>
            <a:r>
              <a:rPr altLang="en-IN" sz="2800" i="0" lang="en-US" u="none">
                <a:solidFill>
                  <a:srgbClr val="000000"/>
                </a:solidFill>
              </a:rPr>
              <a:t>q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2800" i="0" lang="en-US" u="none">
                <a:solidFill>
                  <a:srgbClr val="000000"/>
                </a:solidFill>
              </a:rPr>
              <a:t>(</a:t>
            </a:r>
            <a:r>
              <a:rPr altLang="en-IN" sz="2800" i="0" lang="en-US" u="none">
                <a:solidFill>
                  <a:srgbClr val="000000"/>
                </a:solidFill>
              </a:rPr>
              <a:t>c</a:t>
            </a:r>
            <a:r>
              <a:rPr altLang="en-IN" sz="2800" i="0" lang="en-US" u="none">
                <a:solidFill>
                  <a:srgbClr val="000000"/>
                </a:solidFill>
              </a:rPr>
              <a:t>)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गाम</a:t>
            </a:r>
            <a:r>
              <a:rPr altLang="en-IN" sz="2800" i="0" lang="en-IN" u="none">
                <a:solidFill>
                  <a:srgbClr val="000000"/>
                </a:solidFill>
              </a:rPr>
              <a:t>ा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एक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वि</a:t>
            </a:r>
            <a:r>
              <a:rPr altLang="en-IN" sz="2800" i="0" lang="en-US" u="none">
                <a:solidFill>
                  <a:srgbClr val="000000"/>
                </a:solidFill>
              </a:rPr>
              <a:t>.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च</a:t>
            </a:r>
            <a:r>
              <a:rPr altLang="en-IN" sz="2800" i="0" lang="en-IN" u="none">
                <a:solidFill>
                  <a:srgbClr val="000000"/>
                </a:solidFill>
              </a:rPr>
              <a:t>ु</a:t>
            </a:r>
            <a:r>
              <a:rPr altLang="en-IN" sz="2800" i="0" lang="en-US" u="none">
                <a:solidFill>
                  <a:srgbClr val="000000"/>
                </a:solidFill>
              </a:rPr>
              <a:t>.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तरंग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ह</a:t>
            </a:r>
            <a:r>
              <a:rPr altLang="en-IN" sz="2800" i="0" lang="en-IN" u="none">
                <a:solidFill>
                  <a:srgbClr val="000000"/>
                </a:solidFill>
              </a:rPr>
              <a:t>ै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इसकी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ख</a:t>
            </a:r>
            <a:r>
              <a:rPr altLang="en-IN" sz="2800" i="0" lang="en-IN" u="none">
                <a:solidFill>
                  <a:srgbClr val="000000"/>
                </a:solidFill>
              </a:rPr>
              <a:t>ो</a:t>
            </a:r>
            <a:r>
              <a:rPr altLang="en-IN" sz="2800" i="0" lang="en-IN" u="none">
                <a:solidFill>
                  <a:srgbClr val="000000"/>
                </a:solidFill>
              </a:rPr>
              <a:t>ज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मैड</a:t>
            </a:r>
            <a:r>
              <a:rPr altLang="en-IN" sz="2800" i="0" lang="en-IN" u="none">
                <a:solidFill>
                  <a:srgbClr val="000000"/>
                </a:solidFill>
              </a:rPr>
              <a:t>म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क्यु</a:t>
            </a:r>
            <a:r>
              <a:rPr altLang="en-IN" sz="2800" i="0" lang="en-IN" u="none">
                <a:solidFill>
                  <a:srgbClr val="000000"/>
                </a:solidFill>
              </a:rPr>
              <a:t>री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न</a:t>
            </a:r>
            <a:r>
              <a:rPr altLang="en-IN" sz="2800" i="0" lang="en-IN" u="none">
                <a:solidFill>
                  <a:srgbClr val="000000"/>
                </a:solidFill>
              </a:rPr>
              <a:t>े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क</a:t>
            </a:r>
            <a:r>
              <a:rPr altLang="en-IN" sz="2800" i="0" lang="en-IN" u="none">
                <a:solidFill>
                  <a:srgbClr val="000000"/>
                </a:solidFill>
              </a:rPr>
              <a:t>ी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थ</a:t>
            </a:r>
            <a:r>
              <a:rPr altLang="en-IN" sz="2800" i="0" lang="en-IN" u="none">
                <a:solidFill>
                  <a:srgbClr val="000000"/>
                </a:solidFill>
              </a:rPr>
              <a:t>ी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।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द्रव्यमान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=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शून्य</a:t>
            </a:r>
            <a:endParaRPr sz="3658" i="0" lang="en-US" u="none">
              <a:solidFill>
                <a:srgbClr val="000000"/>
              </a:solidFill>
            </a:endParaRPr>
          </a:p>
          <a:p>
            <a:pPr indent="0" marL="0">
              <a:buNone/>
            </a:pP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आवेश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US" u="none">
                <a:solidFill>
                  <a:srgbClr val="000000"/>
                </a:solidFill>
              </a:rPr>
              <a:t>=</a:t>
            </a:r>
            <a:r>
              <a:rPr altLang="en-IN" sz="2800" i="0" lang="en-US" u="none">
                <a:solidFill>
                  <a:srgbClr val="000000"/>
                </a:solidFill>
              </a:rPr>
              <a:t> </a:t>
            </a:r>
            <a:r>
              <a:rPr altLang="en-IN" sz="2800" i="0" lang="en-IN" u="none">
                <a:solidFill>
                  <a:srgbClr val="000000"/>
                </a:solidFill>
              </a:rPr>
              <a:t>शून्</a:t>
            </a:r>
            <a:r>
              <a:rPr altLang="en-IN" sz="2800" i="0" lang="en-IN" u="none">
                <a:solidFill>
                  <a:srgbClr val="000000"/>
                </a:solidFill>
              </a:rPr>
              <a:t>य</a:t>
            </a:r>
            <a:endParaRPr sz="3658" i="0" lang="en-US" u="none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idx="1"/>
          </p:nvPr>
        </p:nvSpPr>
        <p:spPr>
          <a:xfrm rot="1023">
            <a:off x="628512" y="902631"/>
            <a:ext cx="7886700" cy="5274315"/>
          </a:xfrm>
          <a:solidFill>
            <a:srgbClr val="FFE5E5"/>
          </a:solidFill>
        </p:spPr>
        <p:txBody>
          <a:bodyPr>
            <a:normAutofit fontScale="75000" lnSpcReduction="20000"/>
          </a:bodyPr>
          <a:p>
            <a:pPr indent="0" marL="0">
              <a:buNone/>
            </a:pPr>
            <a:r>
              <a:rPr altLang="en-IN" i="1" lang="en-US" u="none">
                <a:solidFill>
                  <a:srgbClr val="6600CC"/>
                </a:solidFill>
              </a:rPr>
              <a:t>A</a:t>
            </a:r>
            <a:r>
              <a:rPr altLang="en-IN" i="1" lang="en-US" u="none">
                <a:solidFill>
                  <a:srgbClr val="6600CC"/>
                </a:solidFill>
              </a:rPr>
              <a:t>d</a:t>
            </a:r>
            <a:r>
              <a:rPr altLang="en-IN" i="1" lang="en-US" u="none">
                <a:solidFill>
                  <a:srgbClr val="6600CC"/>
                </a:solidFill>
              </a:rPr>
              <a:t>v</a:t>
            </a:r>
            <a:r>
              <a:rPr altLang="en-IN" i="1" lang="en-US" u="none">
                <a:solidFill>
                  <a:srgbClr val="6600CC"/>
                </a:solidFill>
              </a:rPr>
              <a:t>antag</a:t>
            </a:r>
            <a:r>
              <a:rPr altLang="en-IN" i="1" lang="en-US" u="none">
                <a:solidFill>
                  <a:srgbClr val="6600CC"/>
                </a:solidFill>
              </a:rPr>
              <a:t>e</a:t>
            </a:r>
            <a:r>
              <a:rPr altLang="en-IN" i="1" lang="en-US" u="none">
                <a:solidFill>
                  <a:srgbClr val="6600CC"/>
                </a:solidFill>
              </a:rPr>
              <a:t>s</a:t>
            </a:r>
            <a:r>
              <a:rPr altLang="en-IN" i="1" lang="en-US" u="none">
                <a:solidFill>
                  <a:srgbClr val="6600CC"/>
                </a:solidFill>
              </a:rPr>
              <a:t> </a:t>
            </a:r>
            <a:r>
              <a:rPr altLang="en-IN" i="1" lang="en-US" u="none">
                <a:solidFill>
                  <a:srgbClr val="6600CC"/>
                </a:solidFill>
              </a:rPr>
              <a:t>&amp;</a:t>
            </a:r>
            <a:r>
              <a:rPr altLang="en-IN" i="1" lang="en-US" u="none">
                <a:solidFill>
                  <a:srgbClr val="6600CC"/>
                </a:solidFill>
              </a:rPr>
              <a:t> </a:t>
            </a:r>
            <a:r>
              <a:rPr altLang="en-IN" i="1" lang="en-US" u="none">
                <a:solidFill>
                  <a:srgbClr val="6600CC"/>
                </a:solidFill>
              </a:rPr>
              <a:t>D</a:t>
            </a:r>
            <a:r>
              <a:rPr altLang="en-IN" i="1" lang="en-US" u="none">
                <a:solidFill>
                  <a:srgbClr val="6600CC"/>
                </a:solidFill>
              </a:rPr>
              <a:t>i</a:t>
            </a:r>
            <a:r>
              <a:rPr altLang="en-IN" i="1" lang="en-US" u="none">
                <a:solidFill>
                  <a:srgbClr val="6600CC"/>
                </a:solidFill>
              </a:rPr>
              <a:t>s</a:t>
            </a:r>
            <a:r>
              <a:rPr altLang="en-IN" i="1" lang="en-US" u="none">
                <a:solidFill>
                  <a:srgbClr val="6600CC"/>
                </a:solidFill>
              </a:rPr>
              <a:t>a</a:t>
            </a:r>
            <a:r>
              <a:rPr altLang="en-IN" i="1" lang="en-US" u="none">
                <a:solidFill>
                  <a:srgbClr val="6600CC"/>
                </a:solidFill>
              </a:rPr>
              <a:t>dvantages</a:t>
            </a:r>
            <a:r>
              <a:rPr altLang="en-IN" i="1" lang="en-US" u="none">
                <a:solidFill>
                  <a:srgbClr val="6600CC"/>
                </a:solidFill>
              </a:rPr>
              <a:t> </a:t>
            </a:r>
            <a:r>
              <a:rPr altLang="en-IN" i="1" lang="en-US" u="none">
                <a:solidFill>
                  <a:srgbClr val="6600CC"/>
                </a:solidFill>
              </a:rPr>
              <a:t>o</a:t>
            </a:r>
            <a:r>
              <a:rPr altLang="en-IN" i="1" lang="en-US" u="none">
                <a:solidFill>
                  <a:srgbClr val="6600CC"/>
                </a:solidFill>
              </a:rPr>
              <a:t>f</a:t>
            </a:r>
            <a:r>
              <a:rPr altLang="en-IN" i="1" lang="en-US" u="none">
                <a:solidFill>
                  <a:srgbClr val="6600CC"/>
                </a:solidFill>
              </a:rPr>
              <a:t> </a:t>
            </a:r>
            <a:r>
              <a:rPr altLang="en-IN" i="1" lang="en-US" u="none">
                <a:solidFill>
                  <a:srgbClr val="6600CC"/>
                </a:solidFill>
              </a:rPr>
              <a:t>R</a:t>
            </a:r>
            <a:r>
              <a:rPr altLang="en-IN" i="1" lang="en-US" u="none">
                <a:solidFill>
                  <a:srgbClr val="6600CC"/>
                </a:solidFill>
              </a:rPr>
              <a:t>a</a:t>
            </a:r>
            <a:r>
              <a:rPr altLang="en-IN" i="1" lang="en-US" u="none">
                <a:solidFill>
                  <a:srgbClr val="6600CC"/>
                </a:solidFill>
              </a:rPr>
              <a:t>d</a:t>
            </a:r>
            <a:r>
              <a:rPr altLang="en-IN" i="1" lang="en-US" u="none">
                <a:solidFill>
                  <a:srgbClr val="6600CC"/>
                </a:solidFill>
              </a:rPr>
              <a:t>ioactiv</a:t>
            </a:r>
            <a:r>
              <a:rPr altLang="en-IN" i="1" lang="en-US" u="none">
                <a:solidFill>
                  <a:srgbClr val="6600CC"/>
                </a:solidFill>
              </a:rPr>
              <a:t>i</a:t>
            </a:r>
            <a:r>
              <a:rPr altLang="en-IN" i="1" lang="en-US" u="none">
                <a:solidFill>
                  <a:srgbClr val="6600CC"/>
                </a:solidFill>
              </a:rPr>
              <a:t>t</a:t>
            </a:r>
            <a:r>
              <a:rPr altLang="en-IN" i="1" lang="en-US" u="none">
                <a:solidFill>
                  <a:srgbClr val="6600CC"/>
                </a:solidFill>
              </a:rPr>
              <a:t>y</a:t>
            </a:r>
            <a:r>
              <a:rPr altLang="en-IN" i="1" lang="en-US" u="none">
                <a:solidFill>
                  <a:srgbClr val="6600CC"/>
                </a:solidFill>
              </a:rPr>
              <a:t> </a:t>
            </a:r>
            <a:r>
              <a:rPr altLang="en-IN" i="1" lang="en-US" u="none">
                <a:solidFill>
                  <a:srgbClr val="6600CC"/>
                </a:solidFill>
              </a:rPr>
              <a:t>:</a:t>
            </a:r>
            <a:r>
              <a:rPr altLang="en-IN" i="1" lang="en-US" u="none">
                <a:solidFill>
                  <a:srgbClr val="6600CC"/>
                </a:solidFill>
              </a:rPr>
              <a:t>-</a:t>
            </a:r>
            <a:endParaRPr i="1" lang="en-US" u="none">
              <a:solidFill>
                <a:srgbClr val="6600CC"/>
              </a:solidFill>
            </a:endParaRPr>
          </a:p>
          <a:p>
            <a:pPr indent="0" marL="0">
              <a:buNone/>
            </a:pPr>
            <a:r>
              <a:rPr altLang="en-IN" i="1" lang="en-IN" u="none">
                <a:solidFill>
                  <a:srgbClr val="6600CC"/>
                </a:solidFill>
              </a:rPr>
              <a:t>लाभ</a:t>
            </a:r>
            <a:r>
              <a:rPr altLang="en-IN" i="1" lang="en-US" u="none">
                <a:solidFill>
                  <a:srgbClr val="6600CC"/>
                </a:solidFill>
              </a:rPr>
              <a:t> </a:t>
            </a:r>
            <a:r>
              <a:rPr altLang="en-IN" i="1" lang="en-US" u="none">
                <a:solidFill>
                  <a:srgbClr val="6600CC"/>
                </a:solidFill>
              </a:rPr>
              <a:t>:</a:t>
            </a:r>
            <a:r>
              <a:rPr altLang="en-IN" i="1" lang="en-US" u="none">
                <a:solidFill>
                  <a:srgbClr val="6600CC"/>
                </a:solidFill>
              </a:rPr>
              <a:t>-</a:t>
            </a:r>
            <a:r>
              <a:rPr altLang="en-IN" i="1" lang="en-US" u="none">
                <a:solidFill>
                  <a:srgbClr val="6600CC"/>
                </a:solidFill>
              </a:rPr>
              <a:t> </a:t>
            </a:r>
            <a:endParaRPr i="1" lang="en-US" u="none">
              <a:solidFill>
                <a:srgbClr val="6600CC"/>
              </a:solidFill>
            </a:endParaRPr>
          </a:p>
          <a:p>
            <a:pPr indent="0" marL="0">
              <a:buNone/>
            </a:pP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IN"/>
              <a:t>गाम</a:t>
            </a:r>
            <a:r>
              <a:rPr altLang="en-IN" lang="en-IN"/>
              <a:t>ा</a:t>
            </a:r>
            <a:r>
              <a:rPr altLang="en-IN" lang="en-US"/>
              <a:t> </a:t>
            </a:r>
            <a:r>
              <a:rPr altLang="en-IN" lang="en-IN"/>
              <a:t>किरण</a:t>
            </a:r>
            <a:r>
              <a:rPr altLang="en-IN" lang="en-IN"/>
              <a:t>े</a:t>
            </a:r>
            <a:r>
              <a:rPr altLang="en-IN" lang="en-IN"/>
              <a:t>ं</a:t>
            </a:r>
            <a:r>
              <a:rPr altLang="en-IN" lang="en-US"/>
              <a:t> </a:t>
            </a:r>
            <a:r>
              <a:rPr altLang="en-IN" lang="en-IN"/>
              <a:t>सूक्ष्</a:t>
            </a:r>
            <a:r>
              <a:rPr altLang="en-IN" lang="en-IN"/>
              <a:t>म</a:t>
            </a:r>
            <a:r>
              <a:rPr altLang="en-IN" lang="en-US"/>
              <a:t> </a:t>
            </a:r>
            <a:r>
              <a:rPr altLang="en-IN" lang="en-IN"/>
              <a:t>जीवाणु</a:t>
            </a:r>
            <a:r>
              <a:rPr altLang="en-IN" lang="en-IN"/>
              <a:t>ओ</a:t>
            </a:r>
            <a:r>
              <a:rPr altLang="en-IN" lang="en-IN"/>
              <a:t>ं</a:t>
            </a:r>
            <a:r>
              <a:rPr altLang="en-IN" lang="en-US"/>
              <a:t> </a:t>
            </a:r>
            <a:r>
              <a:rPr altLang="en-IN" lang="en-IN"/>
              <a:t>क</a:t>
            </a:r>
            <a:r>
              <a:rPr altLang="en-IN" lang="en-IN"/>
              <a:t>ो</a:t>
            </a:r>
            <a:r>
              <a:rPr altLang="en-IN" lang="en-US"/>
              <a:t> </a:t>
            </a:r>
            <a:r>
              <a:rPr altLang="en-IN" lang="en-IN"/>
              <a:t>नष</a:t>
            </a:r>
            <a:r>
              <a:rPr altLang="en-IN" lang="en-IN"/>
              <a:t>्</a:t>
            </a:r>
            <a:r>
              <a:rPr altLang="en-IN" lang="en-IN"/>
              <a:t>ट</a:t>
            </a:r>
            <a:r>
              <a:rPr altLang="en-IN" lang="en-US"/>
              <a:t> </a:t>
            </a:r>
            <a:r>
              <a:rPr altLang="en-IN" lang="en-IN"/>
              <a:t>कर</a:t>
            </a:r>
            <a:r>
              <a:rPr altLang="en-IN" lang="en-US"/>
              <a:t> </a:t>
            </a:r>
            <a:r>
              <a:rPr altLang="en-IN" lang="en-IN"/>
              <a:t>देती</a:t>
            </a:r>
            <a:r>
              <a:rPr altLang="en-IN" lang="en-US"/>
              <a:t> </a:t>
            </a:r>
            <a:r>
              <a:rPr altLang="en-IN" lang="en-IN"/>
              <a:t>ह</a:t>
            </a:r>
            <a:r>
              <a:rPr altLang="en-IN" lang="en-IN"/>
              <a:t>ै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IN"/>
              <a:t>ज</a:t>
            </a:r>
            <a:r>
              <a:rPr altLang="en-IN" lang="en-IN"/>
              <a:t>ो</a:t>
            </a:r>
            <a:r>
              <a:rPr altLang="en-IN" lang="en-US"/>
              <a:t> </a:t>
            </a:r>
            <a:r>
              <a:rPr altLang="en-IN" lang="en-IN"/>
              <a:t>भ</a:t>
            </a:r>
            <a:r>
              <a:rPr altLang="en-IN" lang="en-IN"/>
              <a:t>ो</a:t>
            </a:r>
            <a:r>
              <a:rPr altLang="en-IN" lang="en-IN"/>
              <a:t>ज</a:t>
            </a:r>
            <a:r>
              <a:rPr altLang="en-IN" lang="en-IN"/>
              <a:t>न</a:t>
            </a:r>
            <a:r>
              <a:rPr altLang="en-IN" lang="en-US"/>
              <a:t> </a:t>
            </a:r>
            <a:r>
              <a:rPr altLang="en-IN" lang="en-IN"/>
              <a:t>क</a:t>
            </a:r>
            <a:r>
              <a:rPr altLang="en-IN" lang="en-IN"/>
              <a:t>ो</a:t>
            </a:r>
            <a:r>
              <a:rPr altLang="en-IN" lang="en-US"/>
              <a:t> </a:t>
            </a:r>
            <a:r>
              <a:rPr altLang="en-IN" lang="en-IN"/>
              <a:t>क्षति</a:t>
            </a:r>
            <a:r>
              <a:rPr altLang="en-IN" lang="en-US"/>
              <a:t> </a:t>
            </a:r>
            <a:r>
              <a:rPr altLang="en-IN" lang="en-IN"/>
              <a:t>प</a:t>
            </a:r>
            <a:r>
              <a:rPr altLang="en-IN" lang="en-IN"/>
              <a:t>हुंचाते</a:t>
            </a:r>
            <a:r>
              <a:rPr altLang="en-IN" lang="en-US"/>
              <a:t> </a:t>
            </a:r>
            <a:r>
              <a:rPr altLang="en-IN" lang="en-IN"/>
              <a:t>ह</a:t>
            </a:r>
            <a:r>
              <a:rPr altLang="en-IN" lang="en-IN"/>
              <a:t>ैं</a:t>
            </a:r>
            <a:r>
              <a:rPr altLang="en-IN" lang="en-IN"/>
              <a:t>।</a:t>
            </a:r>
            <a:r>
              <a:rPr altLang="en-IN" lang="en-US"/>
              <a:t> </a:t>
            </a:r>
            <a:r>
              <a:rPr altLang="en-IN" lang="en-IN"/>
              <a:t>इस</a:t>
            </a:r>
            <a:r>
              <a:rPr altLang="en-IN" lang="en-IN"/>
              <a:t>ी</a:t>
            </a:r>
            <a:r>
              <a:rPr altLang="en-IN" lang="en-IN"/>
              <a:t>लिए</a:t>
            </a:r>
            <a:r>
              <a:rPr altLang="en-IN" lang="en-US"/>
              <a:t> </a:t>
            </a:r>
            <a:r>
              <a:rPr altLang="en-IN" lang="en-IN"/>
              <a:t>इस</a:t>
            </a:r>
            <a:r>
              <a:rPr altLang="en-IN" lang="en-US"/>
              <a:t> </a:t>
            </a:r>
            <a:r>
              <a:rPr altLang="en-IN" lang="en-IN"/>
              <a:t>विकिरण</a:t>
            </a:r>
            <a:r>
              <a:rPr altLang="en-IN" lang="en-US"/>
              <a:t> </a:t>
            </a:r>
            <a:r>
              <a:rPr altLang="en-IN" lang="en-IN"/>
              <a:t>स</a:t>
            </a:r>
            <a:r>
              <a:rPr altLang="en-IN" lang="en-IN"/>
              <a:t>े</a:t>
            </a:r>
            <a:r>
              <a:rPr altLang="en-IN" lang="en-US"/>
              <a:t> </a:t>
            </a:r>
            <a:r>
              <a:rPr altLang="en-IN" lang="en-IN"/>
              <a:t>उपचारित</a:t>
            </a:r>
            <a:r>
              <a:rPr altLang="en-IN" lang="en-US"/>
              <a:t> </a:t>
            </a:r>
            <a:r>
              <a:rPr altLang="en-IN" lang="en-IN"/>
              <a:t>भ</a:t>
            </a:r>
            <a:r>
              <a:rPr altLang="en-IN" lang="en-IN"/>
              <a:t>ो</a:t>
            </a:r>
            <a:r>
              <a:rPr altLang="en-IN" lang="en-IN"/>
              <a:t>ज</a:t>
            </a:r>
            <a:r>
              <a:rPr altLang="en-IN" lang="en-IN"/>
              <a:t>न</a:t>
            </a:r>
            <a:r>
              <a:rPr altLang="en-IN" lang="en-US"/>
              <a:t> </a:t>
            </a:r>
            <a:r>
              <a:rPr altLang="en-IN" lang="en-IN"/>
              <a:t>ल</a:t>
            </a:r>
            <a:r>
              <a:rPr altLang="en-IN" lang="en-IN"/>
              <a:t>म</a:t>
            </a:r>
            <a:r>
              <a:rPr altLang="en-IN" lang="en-IN"/>
              <a:t>्बे</a:t>
            </a:r>
            <a:r>
              <a:rPr altLang="en-IN" lang="en-US"/>
              <a:t> </a:t>
            </a:r>
            <a:r>
              <a:rPr altLang="en-IN" lang="en-IN"/>
              <a:t>समय</a:t>
            </a:r>
            <a:r>
              <a:rPr altLang="en-IN" lang="en-US"/>
              <a:t> </a:t>
            </a:r>
            <a:r>
              <a:rPr altLang="en-IN" lang="en-IN"/>
              <a:t>तक</a:t>
            </a:r>
            <a:r>
              <a:rPr altLang="en-IN" lang="en-US"/>
              <a:t> </a:t>
            </a:r>
            <a:r>
              <a:rPr altLang="en-IN" lang="en-IN"/>
              <a:t>सुरक्षित</a:t>
            </a:r>
            <a:r>
              <a:rPr altLang="en-IN" lang="en-US"/>
              <a:t> </a:t>
            </a:r>
            <a:r>
              <a:rPr altLang="en-IN" lang="en-IN"/>
              <a:t>र</a:t>
            </a:r>
            <a:r>
              <a:rPr altLang="en-IN" lang="en-IN"/>
              <a:t>ह</a:t>
            </a:r>
            <a:r>
              <a:rPr altLang="en-IN" lang="en-IN"/>
              <a:t>त</a:t>
            </a:r>
            <a:r>
              <a:rPr altLang="en-IN" lang="en-IN"/>
              <a:t>ा</a:t>
            </a:r>
            <a:r>
              <a:rPr altLang="en-IN" lang="en-US"/>
              <a:t> </a:t>
            </a:r>
            <a:r>
              <a:rPr altLang="en-IN" lang="en-IN"/>
              <a:t>ह</a:t>
            </a:r>
            <a:r>
              <a:rPr altLang="en-IN" lang="en-IN"/>
              <a:t>ै</a:t>
            </a:r>
            <a:r>
              <a:rPr altLang="en-IN" lang="en-IN"/>
              <a:t>।</a:t>
            </a:r>
            <a:endParaRPr lang="en-US"/>
          </a:p>
          <a:p>
            <a:pPr indent="0" marL="0">
              <a:buNone/>
            </a:pP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i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IN"/>
              <a:t>गाम</a:t>
            </a:r>
            <a:r>
              <a:rPr altLang="en-IN" lang="en-IN"/>
              <a:t>ा</a:t>
            </a:r>
            <a:r>
              <a:rPr altLang="en-IN" lang="en-US"/>
              <a:t> </a:t>
            </a:r>
            <a:r>
              <a:rPr altLang="en-IN" lang="en-IN"/>
              <a:t>किरण</a:t>
            </a:r>
            <a:r>
              <a:rPr altLang="en-IN" lang="en-IN"/>
              <a:t>े</a:t>
            </a:r>
            <a:r>
              <a:rPr altLang="en-IN" lang="en-IN"/>
              <a:t>ं</a:t>
            </a:r>
            <a:r>
              <a:rPr altLang="en-IN" lang="en-US"/>
              <a:t> </a:t>
            </a:r>
            <a:r>
              <a:rPr altLang="en-IN" lang="en-IN"/>
              <a:t>शरीर</a:t>
            </a:r>
            <a:r>
              <a:rPr altLang="en-IN" lang="en-US"/>
              <a:t> </a:t>
            </a:r>
            <a:r>
              <a:rPr altLang="en-IN" lang="en-IN"/>
              <a:t>म</a:t>
            </a:r>
            <a:r>
              <a:rPr altLang="en-IN" lang="en-IN"/>
              <a:t>ें</a:t>
            </a:r>
            <a:r>
              <a:rPr altLang="en-IN" lang="en-US"/>
              <a:t> </a:t>
            </a:r>
            <a:r>
              <a:rPr altLang="en-IN" lang="en-IN"/>
              <a:t>गहरा</a:t>
            </a:r>
            <a:r>
              <a:rPr altLang="en-IN" lang="en-IN"/>
              <a:t>ई</a:t>
            </a:r>
            <a:r>
              <a:rPr altLang="en-IN" lang="en-US"/>
              <a:t> </a:t>
            </a:r>
            <a:r>
              <a:rPr altLang="en-IN" lang="en-IN"/>
              <a:t>तक</a:t>
            </a:r>
            <a:r>
              <a:rPr altLang="en-IN" lang="en-US"/>
              <a:t> </a:t>
            </a:r>
            <a:r>
              <a:rPr altLang="en-IN" lang="en-IN"/>
              <a:t>प्रवेश</a:t>
            </a:r>
            <a:r>
              <a:rPr altLang="en-IN" lang="en-US"/>
              <a:t> </a:t>
            </a:r>
            <a:r>
              <a:rPr altLang="en-IN" lang="en-IN"/>
              <a:t>कर</a:t>
            </a:r>
            <a:r>
              <a:rPr altLang="en-IN" lang="en-US"/>
              <a:t> </a:t>
            </a:r>
            <a:r>
              <a:rPr altLang="en-IN" lang="en-IN"/>
              <a:t>स</a:t>
            </a:r>
            <a:r>
              <a:rPr altLang="en-IN" lang="en-IN"/>
              <a:t>कता</a:t>
            </a:r>
            <a:r>
              <a:rPr altLang="en-IN" lang="en-US"/>
              <a:t> </a:t>
            </a:r>
            <a:r>
              <a:rPr altLang="en-IN" lang="en-IN"/>
              <a:t>ह</a:t>
            </a:r>
            <a:r>
              <a:rPr altLang="en-IN" lang="en-IN"/>
              <a:t>ै</a:t>
            </a:r>
            <a:r>
              <a:rPr altLang="en-IN" lang="en-US"/>
              <a:t>,</a:t>
            </a:r>
            <a:r>
              <a:rPr altLang="en-IN" lang="en-US"/>
              <a:t> </a:t>
            </a:r>
            <a:r>
              <a:rPr altLang="en-IN" lang="en-IN"/>
              <a:t>जिस</a:t>
            </a:r>
            <a:r>
              <a:rPr altLang="en-IN" lang="en-IN"/>
              <a:t>से</a:t>
            </a:r>
            <a:r>
              <a:rPr altLang="en-IN" lang="en-US"/>
              <a:t> </a:t>
            </a:r>
            <a:r>
              <a:rPr altLang="en-IN" lang="en-IN"/>
              <a:t>क</a:t>
            </a:r>
            <a:r>
              <a:rPr altLang="en-IN" lang="en-IN"/>
              <a:t>ी</a:t>
            </a:r>
            <a:r>
              <a:rPr altLang="en-IN" lang="en-US"/>
              <a:t> </a:t>
            </a:r>
            <a:r>
              <a:rPr altLang="en-IN" lang="en-IN"/>
              <a:t>उ</a:t>
            </a:r>
            <a:r>
              <a:rPr altLang="en-IN" lang="en-IN"/>
              <a:t>स</a:t>
            </a:r>
            <a:r>
              <a:rPr altLang="en-IN" lang="en-US"/>
              <a:t> </a:t>
            </a:r>
            <a:r>
              <a:rPr altLang="en-IN" lang="en-IN"/>
              <a:t>स्थान</a:t>
            </a:r>
            <a:r>
              <a:rPr altLang="en-IN" lang="en-US"/>
              <a:t> </a:t>
            </a:r>
            <a:r>
              <a:rPr altLang="en-IN" lang="en-IN"/>
              <a:t>म</a:t>
            </a:r>
            <a:r>
              <a:rPr altLang="en-IN" lang="en-IN"/>
              <a:t>ें</a:t>
            </a:r>
            <a:r>
              <a:rPr altLang="en-IN" lang="en-US"/>
              <a:t> </a:t>
            </a:r>
            <a:r>
              <a:rPr altLang="en-IN" lang="en-IN"/>
              <a:t>वि</a:t>
            </a:r>
            <a:r>
              <a:rPr altLang="en-IN" lang="en-IN"/>
              <a:t>क</a:t>
            </a:r>
            <a:r>
              <a:rPr altLang="en-IN" lang="en-IN"/>
              <a:t>रि</a:t>
            </a:r>
            <a:r>
              <a:rPr altLang="en-IN" lang="en-IN"/>
              <a:t>त</a:t>
            </a:r>
            <a:r>
              <a:rPr altLang="en-IN" lang="en-US"/>
              <a:t> </a:t>
            </a:r>
            <a:r>
              <a:rPr altLang="en-IN" lang="en-IN"/>
              <a:t>कोशिका</a:t>
            </a:r>
            <a:r>
              <a:rPr altLang="en-IN" lang="en-US"/>
              <a:t> </a:t>
            </a:r>
            <a:r>
              <a:rPr altLang="en-IN" lang="en-IN"/>
              <a:t>क</a:t>
            </a:r>
            <a:r>
              <a:rPr altLang="en-IN" lang="en-IN"/>
              <a:t>ा</a:t>
            </a:r>
            <a:r>
              <a:rPr altLang="en-IN" lang="en-US"/>
              <a:t> </a:t>
            </a:r>
            <a:r>
              <a:rPr altLang="en-IN" lang="en-IN"/>
              <a:t>इल</a:t>
            </a:r>
            <a:r>
              <a:rPr altLang="en-IN" lang="en-IN"/>
              <a:t>ा</a:t>
            </a:r>
            <a:r>
              <a:rPr altLang="en-IN" lang="en-IN"/>
              <a:t>ज</a:t>
            </a:r>
            <a:r>
              <a:rPr altLang="en-IN" lang="en-US"/>
              <a:t> </a:t>
            </a:r>
            <a:r>
              <a:rPr altLang="en-IN" lang="en-IN"/>
              <a:t>किया</a:t>
            </a:r>
            <a:r>
              <a:rPr altLang="en-IN" lang="en-US"/>
              <a:t> </a:t>
            </a:r>
            <a:r>
              <a:rPr altLang="en-IN" lang="en-IN"/>
              <a:t>ज</a:t>
            </a:r>
            <a:r>
              <a:rPr altLang="en-IN" lang="en-IN"/>
              <a:t>ा</a:t>
            </a:r>
            <a:r>
              <a:rPr altLang="en-IN" lang="en-US"/>
              <a:t> </a:t>
            </a:r>
            <a:r>
              <a:rPr altLang="en-IN" lang="en-IN"/>
              <a:t>सकता</a:t>
            </a:r>
            <a:r>
              <a:rPr altLang="en-IN" lang="en-US"/>
              <a:t> </a:t>
            </a:r>
            <a:r>
              <a:rPr altLang="en-IN" lang="en-IN"/>
              <a:t>ह</a:t>
            </a:r>
            <a:r>
              <a:rPr altLang="en-IN" lang="en-IN"/>
              <a:t>ै</a:t>
            </a:r>
            <a:r>
              <a:rPr altLang="en-IN" lang="en-IN"/>
              <a:t>।</a:t>
            </a:r>
            <a:endParaRPr lang="en-US"/>
          </a:p>
          <a:p>
            <a:pPr indent="0" marL="0">
              <a:buNone/>
            </a:pPr>
            <a:r>
              <a:rPr altLang="en-IN" lang="en-US"/>
              <a:t> </a:t>
            </a:r>
            <a:r>
              <a:rPr altLang="en-IN" lang="en-US"/>
              <a:t>i</a:t>
            </a:r>
            <a:r>
              <a:rPr altLang="en-IN" lang="en-US"/>
              <a:t>i</a:t>
            </a:r>
            <a:r>
              <a:rPr altLang="en-IN" lang="en-US"/>
              <a:t>i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IN"/>
              <a:t>कोबाल्ट</a:t>
            </a:r>
            <a:r>
              <a:rPr altLang="en-IN" lang="en-US"/>
              <a:t>-</a:t>
            </a:r>
            <a:r>
              <a:rPr altLang="en-IN" lang="en-US"/>
              <a:t>6</a:t>
            </a:r>
            <a:r>
              <a:rPr altLang="en-IN" lang="en-US"/>
              <a:t>0</a:t>
            </a:r>
            <a:r>
              <a:rPr altLang="en-IN" lang="en-US"/>
              <a:t> </a:t>
            </a:r>
            <a:r>
              <a:rPr altLang="en-IN" lang="en-IN"/>
              <a:t>क</a:t>
            </a:r>
            <a:r>
              <a:rPr altLang="en-IN" lang="en-IN"/>
              <a:t>ा</a:t>
            </a:r>
            <a:r>
              <a:rPr altLang="en-IN" lang="en-US"/>
              <a:t> </a:t>
            </a:r>
            <a:r>
              <a:rPr altLang="en-IN" lang="en-IN"/>
              <a:t>उपयोग</a:t>
            </a:r>
            <a:r>
              <a:rPr altLang="en-IN" lang="en-US"/>
              <a:t> </a:t>
            </a:r>
            <a:r>
              <a:rPr altLang="en-IN" lang="en-IN"/>
              <a:t>सामान्यतः</a:t>
            </a:r>
            <a:r>
              <a:rPr altLang="en-IN" lang="en-US"/>
              <a:t> </a:t>
            </a:r>
            <a:r>
              <a:rPr altLang="en-IN" lang="en-IN"/>
              <a:t>कैंसर</a:t>
            </a:r>
            <a:r>
              <a:rPr altLang="en-IN" lang="en-US"/>
              <a:t> </a:t>
            </a:r>
            <a:r>
              <a:rPr altLang="en-IN" lang="en-IN"/>
              <a:t>क</a:t>
            </a:r>
            <a:r>
              <a:rPr altLang="en-IN" lang="en-IN"/>
              <a:t>े</a:t>
            </a:r>
            <a:r>
              <a:rPr altLang="en-IN" lang="en-US"/>
              <a:t> </a:t>
            </a:r>
            <a:r>
              <a:rPr altLang="en-IN" lang="en-IN"/>
              <a:t>ईलाज</a:t>
            </a:r>
            <a:r>
              <a:rPr altLang="en-IN" lang="en-US"/>
              <a:t> </a:t>
            </a:r>
            <a:r>
              <a:rPr altLang="en-IN" lang="en-IN"/>
              <a:t>म</a:t>
            </a:r>
            <a:r>
              <a:rPr altLang="en-IN" lang="en-IN"/>
              <a:t>ें</a:t>
            </a:r>
            <a:r>
              <a:rPr altLang="en-IN" lang="en-US"/>
              <a:t> </a:t>
            </a:r>
            <a:r>
              <a:rPr altLang="en-IN" lang="en-IN"/>
              <a:t>उपयोग</a:t>
            </a:r>
            <a:r>
              <a:rPr altLang="en-IN" lang="en-US"/>
              <a:t> </a:t>
            </a:r>
            <a:r>
              <a:rPr altLang="en-IN" lang="en-IN"/>
              <a:t>होता</a:t>
            </a:r>
            <a:r>
              <a:rPr altLang="en-IN" lang="en-US"/>
              <a:t> </a:t>
            </a:r>
            <a:r>
              <a:rPr altLang="en-IN" lang="en-IN"/>
              <a:t>ह</a:t>
            </a:r>
            <a:r>
              <a:rPr altLang="en-IN" lang="en-IN"/>
              <a:t>ै</a:t>
            </a:r>
            <a:r>
              <a:rPr altLang="en-IN" lang="en-IN"/>
              <a:t>।</a:t>
            </a:r>
            <a:endParaRPr lang="en-US"/>
          </a:p>
          <a:p>
            <a:pPr indent="0" marL="0">
              <a:buNone/>
            </a:pPr>
            <a:r>
              <a:rPr altLang="en-IN" i="1" lang="en-US"/>
              <a:t> </a:t>
            </a:r>
            <a:endParaRPr i="1" lang="en-US"/>
          </a:p>
          <a:p>
            <a:pPr indent="0" marL="0">
              <a:buNone/>
            </a:pPr>
            <a:r>
              <a:rPr altLang="en-IN" sz="3125" i="1" lang="en-IN">
                <a:solidFill>
                  <a:srgbClr val="6600CC"/>
                </a:solidFill>
              </a:rPr>
              <a:t>हानि</a:t>
            </a:r>
            <a:r>
              <a:rPr altLang="en-IN" sz="3125" i="1" lang="en-US">
                <a:solidFill>
                  <a:srgbClr val="6600CC"/>
                </a:solidFill>
              </a:rPr>
              <a:t> </a:t>
            </a:r>
            <a:r>
              <a:rPr altLang="en-IN" sz="3125" i="1" lang="en-US">
                <a:solidFill>
                  <a:srgbClr val="6600CC"/>
                </a:solidFill>
              </a:rPr>
              <a:t>:</a:t>
            </a:r>
            <a:r>
              <a:rPr altLang="en-IN" sz="3125" i="1" lang="en-US">
                <a:solidFill>
                  <a:srgbClr val="6600CC"/>
                </a:solidFill>
              </a:rPr>
              <a:t>-</a:t>
            </a:r>
            <a:r>
              <a:rPr altLang="en-IN" sz="3125" i="1" lang="en-US">
                <a:solidFill>
                  <a:srgbClr val="6600CC"/>
                </a:solidFill>
              </a:rPr>
              <a:t> </a:t>
            </a:r>
            <a:endParaRPr i="1" lang="en-US">
              <a:solidFill>
                <a:srgbClr val="6600CC"/>
              </a:solidFill>
            </a:endParaRPr>
          </a:p>
          <a:p>
            <a:pPr indent="0" marL="0">
              <a:buNone/>
            </a:pP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i</a:t>
            </a:r>
            <a:r>
              <a:rPr altLang="en-IN" sz="2812" lang="en-US"/>
              <a:t>.</a:t>
            </a:r>
            <a:r>
              <a:rPr altLang="en-IN" sz="2812" lang="en-IN"/>
              <a:t>रेडियो</a:t>
            </a:r>
            <a:r>
              <a:rPr altLang="en-IN" sz="2812" lang="en-US"/>
              <a:t> </a:t>
            </a:r>
            <a:r>
              <a:rPr altLang="en-IN" sz="2812" lang="en-IN"/>
              <a:t>एक्टिव</a:t>
            </a:r>
            <a:r>
              <a:rPr altLang="en-IN" sz="2812" lang="en-US"/>
              <a:t> </a:t>
            </a:r>
            <a:r>
              <a:rPr altLang="en-IN" sz="2812" lang="en-IN"/>
              <a:t>सम</a:t>
            </a:r>
            <a:r>
              <a:rPr altLang="en-IN" sz="2812" lang="en-IN"/>
              <a:t>स्थानिक</a:t>
            </a:r>
            <a:r>
              <a:rPr altLang="en-IN" sz="2812" lang="en-US"/>
              <a:t> </a:t>
            </a:r>
            <a:r>
              <a:rPr altLang="en-IN" sz="2812" lang="en-IN"/>
              <a:t>बहुत</a:t>
            </a:r>
            <a:r>
              <a:rPr altLang="en-IN" sz="2812" lang="en-US"/>
              <a:t> </a:t>
            </a:r>
            <a:r>
              <a:rPr altLang="en-IN" sz="2812" lang="en-IN"/>
              <a:t>महंगे</a:t>
            </a:r>
            <a:r>
              <a:rPr altLang="en-IN" sz="2812" lang="en-US"/>
              <a:t> </a:t>
            </a:r>
            <a:r>
              <a:rPr altLang="en-IN" sz="2812" lang="en-IN"/>
              <a:t>होते</a:t>
            </a:r>
            <a:r>
              <a:rPr altLang="en-IN" sz="2812" lang="en-US"/>
              <a:t> </a:t>
            </a:r>
            <a:r>
              <a:rPr altLang="en-IN" sz="2812" lang="en-IN"/>
              <a:t>ह</a:t>
            </a:r>
            <a:r>
              <a:rPr altLang="en-IN" sz="2812" lang="en-IN"/>
              <a:t>ैं</a:t>
            </a:r>
            <a:r>
              <a:rPr altLang="en-IN" sz="2812" lang="en-IN"/>
              <a:t>।</a:t>
            </a:r>
            <a:endParaRPr lang="en-US"/>
          </a:p>
          <a:p>
            <a:pPr indent="0" marL="0">
              <a:buNone/>
            </a:pP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i</a:t>
            </a:r>
            <a:r>
              <a:rPr altLang="en-IN" sz="2812" lang="en-US"/>
              <a:t>i</a:t>
            </a:r>
            <a:r>
              <a:rPr altLang="en-IN" sz="2812" lang="en-US"/>
              <a:t>.</a:t>
            </a:r>
            <a:r>
              <a:rPr altLang="en-IN" sz="2812" lang="en-US"/>
              <a:t> </a:t>
            </a:r>
            <a:r>
              <a:rPr altLang="en-IN" sz="2812" lang="en-IN"/>
              <a:t>रडियो</a:t>
            </a:r>
            <a:r>
              <a:rPr altLang="en-IN" sz="2812" lang="en-US"/>
              <a:t> </a:t>
            </a:r>
            <a:r>
              <a:rPr altLang="en-IN" sz="2812" lang="en-IN"/>
              <a:t>सम</a:t>
            </a:r>
            <a:r>
              <a:rPr altLang="en-IN" sz="2812" lang="en-IN"/>
              <a:t>स्थानिक</a:t>
            </a:r>
            <a:r>
              <a:rPr altLang="en-IN" sz="2812" lang="en-US"/>
              <a:t> </a:t>
            </a:r>
            <a:r>
              <a:rPr altLang="en-IN" sz="2812" lang="en-IN"/>
              <a:t>आनुवंशिक</a:t>
            </a:r>
            <a:r>
              <a:rPr altLang="en-IN" sz="2812" lang="en-US"/>
              <a:t> </a:t>
            </a:r>
            <a:r>
              <a:rPr altLang="en-IN" sz="2812" lang="en-IN"/>
              <a:t>परिवर</a:t>
            </a:r>
            <a:r>
              <a:rPr altLang="en-IN" sz="2812" lang="en-IN"/>
              <a:t>्त</a:t>
            </a:r>
            <a:r>
              <a:rPr altLang="en-IN" sz="2812" lang="en-IN"/>
              <a:t>न</a:t>
            </a:r>
            <a:r>
              <a:rPr altLang="en-IN" sz="2812" lang="en-US"/>
              <a:t> </a:t>
            </a:r>
            <a:r>
              <a:rPr altLang="en-IN" sz="2812" lang="en-IN"/>
              <a:t>कर</a:t>
            </a:r>
            <a:r>
              <a:rPr altLang="en-IN" sz="2812" lang="en-US"/>
              <a:t> </a:t>
            </a:r>
            <a:r>
              <a:rPr altLang="en-IN" sz="2812" lang="en-IN"/>
              <a:t>देता</a:t>
            </a:r>
            <a:r>
              <a:rPr altLang="en-IN" sz="2812" lang="en-US"/>
              <a:t> </a:t>
            </a:r>
            <a:r>
              <a:rPr altLang="en-IN" sz="2812" lang="en-IN"/>
              <a:t>ह</a:t>
            </a:r>
            <a:r>
              <a:rPr altLang="en-IN" sz="2812" lang="en-IN"/>
              <a:t>ै</a:t>
            </a:r>
            <a:r>
              <a:rPr altLang="en-IN" sz="2812" lang="en-IN"/>
              <a:t>।</a:t>
            </a:r>
            <a:endParaRPr lang="en-US"/>
          </a:p>
          <a:p>
            <a:pPr indent="0" marL="0">
              <a:buNone/>
            </a:pP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i</a:t>
            </a:r>
            <a:r>
              <a:rPr altLang="en-IN" sz="2812" lang="en-US"/>
              <a:t>i</a:t>
            </a:r>
            <a:r>
              <a:rPr altLang="en-IN" sz="2812" lang="en-US"/>
              <a:t>i</a:t>
            </a:r>
            <a:r>
              <a:rPr altLang="en-IN" sz="2812" lang="en-US"/>
              <a:t>.</a:t>
            </a:r>
            <a:r>
              <a:rPr altLang="en-IN" sz="2812" lang="en-US"/>
              <a:t> </a:t>
            </a:r>
            <a:r>
              <a:rPr altLang="en-IN" sz="2812" lang="en-IN"/>
              <a:t>अधि</a:t>
            </a:r>
            <a:r>
              <a:rPr altLang="en-IN" sz="2812" lang="en-IN"/>
              <a:t>क</a:t>
            </a:r>
            <a:r>
              <a:rPr altLang="en-IN" sz="2812" lang="en-US"/>
              <a:t> </a:t>
            </a:r>
            <a:r>
              <a:rPr altLang="en-IN" sz="2812" lang="en-IN"/>
              <a:t>मात्र</a:t>
            </a:r>
            <a:r>
              <a:rPr altLang="en-IN" sz="2812" lang="en-IN"/>
              <a:t>ा</a:t>
            </a:r>
            <a:r>
              <a:rPr altLang="en-IN" sz="2812" lang="en-US"/>
              <a:t> </a:t>
            </a:r>
            <a:r>
              <a:rPr altLang="en-IN" sz="2812" lang="en-IN"/>
              <a:t>म</a:t>
            </a:r>
            <a:r>
              <a:rPr altLang="en-IN" sz="2812" lang="en-IN"/>
              <a:t>ें</a:t>
            </a:r>
            <a:r>
              <a:rPr altLang="en-IN" sz="2812" lang="en-US"/>
              <a:t> </a:t>
            </a:r>
            <a:r>
              <a:rPr altLang="en-IN" sz="2812" lang="en-IN"/>
              <a:t>विकिरण</a:t>
            </a:r>
            <a:r>
              <a:rPr altLang="en-IN" sz="2812" lang="en-US"/>
              <a:t> </a:t>
            </a:r>
            <a:r>
              <a:rPr altLang="en-IN" sz="2812" lang="en-IN"/>
              <a:t>कैंसर</a:t>
            </a:r>
            <a:r>
              <a:rPr altLang="en-IN" sz="2812" lang="en-US"/>
              <a:t> </a:t>
            </a:r>
            <a:r>
              <a:rPr altLang="en-IN" sz="2812" lang="en-IN"/>
              <a:t>क</a:t>
            </a:r>
            <a:r>
              <a:rPr altLang="en-IN" sz="2812" lang="en-IN"/>
              <a:t>ा</a:t>
            </a:r>
            <a:r>
              <a:rPr altLang="en-IN" sz="2812" lang="en-US"/>
              <a:t> </a:t>
            </a:r>
            <a:r>
              <a:rPr altLang="en-IN" sz="2812" lang="en-IN"/>
              <a:t>कारक</a:t>
            </a:r>
            <a:r>
              <a:rPr altLang="en-IN" sz="2812" lang="en-US"/>
              <a:t> </a:t>
            </a:r>
            <a:r>
              <a:rPr altLang="en-IN" sz="2812" lang="en-IN"/>
              <a:t>ह</a:t>
            </a:r>
            <a:r>
              <a:rPr altLang="en-IN" sz="2812" lang="en-IN"/>
              <a:t>ो</a:t>
            </a:r>
            <a:r>
              <a:rPr altLang="en-IN" sz="2812" lang="en-US"/>
              <a:t> </a:t>
            </a:r>
            <a:r>
              <a:rPr altLang="en-IN" sz="2812" lang="en-IN"/>
              <a:t>सकता</a:t>
            </a:r>
            <a:r>
              <a:rPr altLang="en-IN" sz="2812" lang="en-US"/>
              <a:t> </a:t>
            </a:r>
            <a:r>
              <a:rPr altLang="en-IN" sz="2812" lang="en-IN"/>
              <a:t>ह</a:t>
            </a:r>
            <a:r>
              <a:rPr altLang="en-IN" sz="2812" lang="en-IN"/>
              <a:t>ै</a:t>
            </a:r>
            <a:r>
              <a:rPr altLang="en-IN" sz="2812" lang="en-IN"/>
              <a:t>।</a:t>
            </a:r>
            <a:endParaRPr lang="en-US"/>
          </a:p>
          <a:p>
            <a:pPr indent="0" marL="0">
              <a:buNone/>
            </a:pP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 </a:t>
            </a:r>
            <a:r>
              <a:rPr altLang="en-IN" sz="2812" lang="en-US"/>
              <a:t>i</a:t>
            </a:r>
            <a:r>
              <a:rPr altLang="en-IN" sz="2812" lang="en-US"/>
              <a:t>v</a:t>
            </a:r>
            <a:r>
              <a:rPr altLang="en-IN" sz="2812" lang="en-US"/>
              <a:t>.</a:t>
            </a:r>
            <a:r>
              <a:rPr altLang="en-IN" sz="2812" lang="en-US"/>
              <a:t> </a:t>
            </a:r>
            <a:r>
              <a:rPr altLang="en-IN" sz="2812" lang="en-IN"/>
              <a:t>य</a:t>
            </a:r>
            <a:r>
              <a:rPr altLang="en-IN" sz="2812" lang="en-IN"/>
              <a:t>ह</a:t>
            </a:r>
            <a:r>
              <a:rPr altLang="en-IN" sz="2812" lang="en-US"/>
              <a:t> </a:t>
            </a:r>
            <a:r>
              <a:rPr altLang="en-IN" sz="2812" lang="en-IN"/>
              <a:t>शरीर</a:t>
            </a:r>
            <a:r>
              <a:rPr altLang="en-IN" sz="2812" lang="en-US"/>
              <a:t> </a:t>
            </a:r>
            <a:r>
              <a:rPr altLang="en-IN" sz="2812" lang="en-IN"/>
              <a:t>क</a:t>
            </a:r>
            <a:r>
              <a:rPr altLang="en-IN" sz="2812" lang="en-IN"/>
              <a:t>ी</a:t>
            </a:r>
            <a:r>
              <a:rPr altLang="en-IN" sz="2812" lang="en-US"/>
              <a:t> </a:t>
            </a:r>
            <a:r>
              <a:rPr altLang="en-IN" sz="2812" lang="en-IN"/>
              <a:t>त्वचा</a:t>
            </a:r>
            <a:r>
              <a:rPr altLang="en-IN" sz="2812" lang="en-US"/>
              <a:t> </a:t>
            </a:r>
            <a:r>
              <a:rPr altLang="en-IN" sz="2812" lang="en-IN"/>
              <a:t>म</a:t>
            </a:r>
            <a:r>
              <a:rPr altLang="en-IN" sz="2812" lang="en-IN"/>
              <a:t>ें</a:t>
            </a:r>
            <a:r>
              <a:rPr altLang="en-IN" sz="2812" lang="en-US"/>
              <a:t> </a:t>
            </a:r>
            <a:r>
              <a:rPr altLang="en-IN" sz="2812" lang="en-IN"/>
              <a:t>अवशोष</a:t>
            </a:r>
            <a:r>
              <a:rPr altLang="en-IN" sz="2812" lang="en-IN"/>
              <a:t>ि</a:t>
            </a:r>
            <a:r>
              <a:rPr altLang="en-IN" sz="2812" lang="en-IN"/>
              <a:t>त</a:t>
            </a:r>
            <a:r>
              <a:rPr altLang="en-IN" sz="2812" lang="en-US"/>
              <a:t> </a:t>
            </a:r>
            <a:r>
              <a:rPr altLang="en-IN" sz="2812" lang="en-IN"/>
              <a:t>ह</a:t>
            </a:r>
            <a:r>
              <a:rPr altLang="en-IN" sz="2812" lang="en-IN"/>
              <a:t>ो</a:t>
            </a:r>
            <a:r>
              <a:rPr altLang="en-IN" sz="2812" lang="en-IN"/>
              <a:t>कर</a:t>
            </a:r>
            <a:r>
              <a:rPr altLang="en-IN" sz="2812" lang="en-US"/>
              <a:t> </a:t>
            </a:r>
            <a:r>
              <a:rPr altLang="en-IN" sz="2812" lang="en-IN"/>
              <a:t>र</a:t>
            </a:r>
            <a:r>
              <a:rPr altLang="en-IN" sz="2812" lang="en-IN"/>
              <a:t>क</a:t>
            </a:r>
            <a:r>
              <a:rPr altLang="en-IN" sz="2812" lang="en-IN"/>
              <a:t>्त</a:t>
            </a:r>
            <a:r>
              <a:rPr altLang="en-IN" sz="2812" lang="en-US"/>
              <a:t> </a:t>
            </a:r>
            <a:r>
              <a:rPr altLang="en-IN" sz="2812" lang="en-IN"/>
              <a:t>कोशिका</a:t>
            </a:r>
            <a:r>
              <a:rPr altLang="en-IN" sz="2812" lang="en-IN"/>
              <a:t>ओ</a:t>
            </a:r>
            <a:r>
              <a:rPr altLang="en-IN" sz="2812" lang="en-IN"/>
              <a:t>ं</a:t>
            </a:r>
            <a:r>
              <a:rPr altLang="en-IN" sz="2812" lang="en-US"/>
              <a:t> </a:t>
            </a:r>
            <a:r>
              <a:rPr altLang="en-IN" sz="2812" lang="en-IN"/>
              <a:t>क</a:t>
            </a:r>
            <a:r>
              <a:rPr altLang="en-IN" sz="2812" lang="en-IN"/>
              <a:t>ो</a:t>
            </a:r>
            <a:r>
              <a:rPr altLang="en-IN" sz="2812" lang="en-US"/>
              <a:t> </a:t>
            </a:r>
            <a:r>
              <a:rPr altLang="en-IN" sz="2812" lang="en-IN"/>
              <a:t>नष्ट</a:t>
            </a:r>
            <a:r>
              <a:rPr altLang="en-IN" sz="2812" lang="en-US"/>
              <a:t> </a:t>
            </a:r>
            <a:r>
              <a:rPr altLang="en-IN" sz="2812" lang="en-IN"/>
              <a:t>कर</a:t>
            </a:r>
            <a:r>
              <a:rPr altLang="en-IN" sz="2812" lang="en-US"/>
              <a:t> </a:t>
            </a:r>
            <a:r>
              <a:rPr altLang="en-IN" sz="2812" lang="en-IN"/>
              <a:t>देता</a:t>
            </a:r>
            <a:r>
              <a:rPr altLang="en-IN" sz="2812" lang="en-US"/>
              <a:t> </a:t>
            </a:r>
            <a:r>
              <a:rPr altLang="en-IN" sz="2812" lang="en-IN"/>
              <a:t>ह</a:t>
            </a:r>
            <a:r>
              <a:rPr altLang="en-IN" sz="2812" lang="en-IN"/>
              <a:t>ै</a:t>
            </a:r>
            <a:r>
              <a:rPr altLang="en-IN" sz="2812" lang="en-IN"/>
              <a:t>।</a:t>
            </a:r>
            <a:r>
              <a:rPr altLang="en-IN" sz="2812" lang="en-US"/>
              <a:t> </a:t>
            </a:r>
            <a:r>
              <a:rPr altLang="en-IN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Bar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idx="1"/>
          </p:nvPr>
        </p:nvSpPr>
        <p:spPr>
          <a:xfrm rot="23012">
            <a:off x="433819" y="623132"/>
            <a:ext cx="7886700" cy="6002323"/>
          </a:xfrm>
          <a:solidFill>
            <a:srgbClr val="FF6600"/>
          </a:solidFill>
        </p:spPr>
        <p:txBody>
          <a:bodyPr/>
          <a:p>
            <a:pPr indent="0" marL="0">
              <a:buNone/>
            </a:pPr>
            <a:endParaRPr b="1" i="1" lang="en-US" u="none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indent="0" marL="0">
              <a:buNone/>
            </a:pPr>
            <a:endParaRPr b="1" i="1" lang="en-US" u="none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indent="0" marL="0">
              <a:buNone/>
            </a:pPr>
            <a:endParaRPr b="1" i="1" lang="en-US" u="none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indent="0" marL="0">
              <a:buNone/>
            </a:pPr>
            <a:endParaRPr b="1" i="1" lang="en-US" u="none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indent="0" marL="0">
              <a:buNone/>
            </a:pP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T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h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a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n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k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Y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o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u</a:t>
            </a:r>
            <a:endParaRPr b="1" i="1" lang="en-US" u="none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indent="0" marL="0">
              <a:buNone/>
            </a:pP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US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altLang="en-IN" b="1" sz="9600" i="1" lang="en-IN" u="none"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😊</a:t>
            </a:r>
            <a:endParaRPr b="1" i="1" lang="en-US" u="none"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LS-5016</dc:creator>
  <dcterms:created xsi:type="dcterms:W3CDTF">2015-05-04T14:30:45Z</dcterms:created>
  <dcterms:modified xsi:type="dcterms:W3CDTF">2021-05-12T04:04:51Z</dcterms:modified>
</cp:coreProperties>
</file>